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58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3A65-1750-435F-9D28-A3707DAAA408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17B6A7F-D23A-4D4A-8E20-5FB7AE809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3A65-1750-435F-9D28-A3707DAAA408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6A7F-D23A-4D4A-8E20-5FB7AE809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3A65-1750-435F-9D28-A3707DAAA408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6A7F-D23A-4D4A-8E20-5FB7AE809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3A65-1750-435F-9D28-A3707DAAA408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6A7F-D23A-4D4A-8E20-5FB7AE809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3A65-1750-435F-9D28-A3707DAAA408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7B6A7F-D23A-4D4A-8E20-5FB7AE80901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3A65-1750-435F-9D28-A3707DAAA408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6A7F-D23A-4D4A-8E20-5FB7AE809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3A65-1750-435F-9D28-A3707DAAA408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6A7F-D23A-4D4A-8E20-5FB7AE809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3A65-1750-435F-9D28-A3707DAAA408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6A7F-D23A-4D4A-8E20-5FB7AE809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3A65-1750-435F-9D28-A3707DAAA408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6A7F-D23A-4D4A-8E20-5FB7AE809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3A65-1750-435F-9D28-A3707DAAA408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B6A7F-D23A-4D4A-8E20-5FB7AE8090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3A65-1750-435F-9D28-A3707DAAA408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17B6A7F-D23A-4D4A-8E20-5FB7AE8090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9003A65-1750-435F-9D28-A3707DAAA408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17B6A7F-D23A-4D4A-8E20-5FB7AE80901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cap="none" dirty="0" smtClean="0"/>
              <a:t>The New Tower Of Babel</a:t>
            </a:r>
            <a:endParaRPr lang="en-US" sz="4400" cap="none" dirty="0"/>
          </a:p>
        </p:txBody>
      </p:sp>
      <p:pic>
        <p:nvPicPr>
          <p:cNvPr id="1026" name="Picture 2" descr="https://encrypted-tbn1.gstatic.com/images?q=tbn:ANd9GcQZ5A77sJ6Cqzf0--6GT49PudL57c97uoWMY32EMjXcYxG5Mwv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200400"/>
            <a:ext cx="1524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92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36576" indent="0">
              <a:lnSpc>
                <a:spcPct val="114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2800" dirty="0" smtClean="0">
                <a:latin typeface="Lucida Sans" panose="020B0602030504020204" pitchFamily="34" charset="0"/>
              </a:rPr>
              <a:t>“But I say to you that whoever looks at a woman to lust for her has already committed adultery with her in his heart” (Matthew 5:28).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2800" dirty="0" smtClean="0">
                <a:latin typeface="Lucida Sans" panose="020B0602030504020204" pitchFamily="34" charset="0"/>
              </a:rPr>
              <a:t>DANGER: Easy access to pornography.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548196"/>
            <a:ext cx="1645833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52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96200" cy="4373563"/>
          </a:xfrm>
        </p:spPr>
        <p:txBody>
          <a:bodyPr anchor="b">
            <a:normAutofit/>
          </a:bodyPr>
          <a:lstStyle/>
          <a:p>
            <a:pPr marL="36576" indent="0">
              <a:lnSpc>
                <a:spcPct val="114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sz="2800" dirty="0" smtClean="0">
                <a:latin typeface="Lucida Sans" panose="020B0602030504020204" pitchFamily="34" charset="0"/>
              </a:rPr>
              <a:t>“Walk circumspectly, not as fools, but as wise, redeeming the time” (Eph. 5:15-16). “Be ready for every good work” </a:t>
            </a:r>
            <a:br>
              <a:rPr lang="en-US" sz="2800" dirty="0" smtClean="0">
                <a:latin typeface="Lucida Sans" panose="020B0602030504020204" pitchFamily="34" charset="0"/>
              </a:rPr>
            </a:br>
            <a:r>
              <a:rPr lang="en-US" sz="2800" dirty="0" smtClean="0">
                <a:latin typeface="Lucida Sans" panose="020B0602030504020204" pitchFamily="34" charset="0"/>
              </a:rPr>
              <a:t>(Titus 3:1).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800" dirty="0" smtClean="0">
                <a:latin typeface="Lucida Sans" panose="020B0602030504020204" pitchFamily="34" charset="0"/>
              </a:rPr>
              <a:t>DANGER: Little time left for study, meditation, prayer, and other spiritual activities.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548196"/>
            <a:ext cx="1645833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04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36576" indent="0">
              <a:lnSpc>
                <a:spcPct val="114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2800" dirty="0" smtClean="0">
                <a:latin typeface="Lucida Sans" panose="020B0602030504020204" pitchFamily="34" charset="0"/>
              </a:rPr>
              <a:t>“Age should speak, and multitude of years should teach wisdom” (Job 32:7).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2800" dirty="0" smtClean="0">
                <a:latin typeface="Lucida Sans" panose="020B0602030504020204" pitchFamily="34" charset="0"/>
              </a:rPr>
              <a:t>DANGER: Less connected to those from whom we could learn a lot.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548196"/>
            <a:ext cx="1645833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29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36576" indent="0">
              <a:lnSpc>
                <a:spcPct val="114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2800" dirty="0" smtClean="0">
                <a:latin typeface="Lucida Sans" panose="020B0602030504020204" pitchFamily="34" charset="0"/>
              </a:rPr>
              <a:t>“The righteous should choose his friends carefully…” (Proverbs 12:26).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2800" dirty="0" smtClean="0">
                <a:latin typeface="Lucida Sans" panose="020B0602030504020204" pitchFamily="34" charset="0"/>
              </a:rPr>
              <a:t>DANGER: Too connected to those from whom we should NOT be learning.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548196"/>
            <a:ext cx="1645833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09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36576" indent="0">
              <a:lnSpc>
                <a:spcPct val="114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2800" dirty="0" smtClean="0">
                <a:latin typeface="Lucida Sans" panose="020B0602030504020204" pitchFamily="34" charset="0"/>
              </a:rPr>
              <a:t>“For </a:t>
            </a:r>
            <a:r>
              <a:rPr lang="en-US" sz="2800" dirty="0">
                <a:latin typeface="Lucida Sans" panose="020B0602030504020204" pitchFamily="34" charset="0"/>
              </a:rPr>
              <a:t>his letters</a:t>
            </a:r>
            <a:r>
              <a:rPr lang="en-US" sz="2800" dirty="0" smtClean="0">
                <a:latin typeface="Lucida Sans" panose="020B0602030504020204" pitchFamily="34" charset="0"/>
              </a:rPr>
              <a:t>,” </a:t>
            </a:r>
            <a:r>
              <a:rPr lang="en-US" sz="2800" dirty="0">
                <a:latin typeface="Lucida Sans" panose="020B0602030504020204" pitchFamily="34" charset="0"/>
              </a:rPr>
              <a:t>they say, </a:t>
            </a:r>
            <a:r>
              <a:rPr lang="en-US" sz="2800" dirty="0" smtClean="0">
                <a:latin typeface="Lucida Sans" panose="020B0602030504020204" pitchFamily="34" charset="0"/>
              </a:rPr>
              <a:t>“are </a:t>
            </a:r>
            <a:r>
              <a:rPr lang="en-US" sz="2800" dirty="0">
                <a:latin typeface="Lucida Sans" panose="020B0602030504020204" pitchFamily="34" charset="0"/>
              </a:rPr>
              <a:t>weighty and powerful, but his bodily presence is </a:t>
            </a:r>
            <a:r>
              <a:rPr lang="en-US" sz="2800" dirty="0" smtClean="0">
                <a:latin typeface="Lucida Sans" panose="020B0602030504020204" pitchFamily="34" charset="0"/>
              </a:rPr>
              <a:t>weak” (2 Cor. 10:10).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2800" dirty="0" smtClean="0">
                <a:latin typeface="Lucida Sans" panose="020B0602030504020204" pitchFamily="34" charset="0"/>
              </a:rPr>
              <a:t>DANGER: Saying (typing) things we wouldn’t dare say in person</a:t>
            </a:r>
            <a:r>
              <a:rPr lang="en-US" sz="2800" dirty="0">
                <a:latin typeface="Lucida Sans" panose="020B0602030504020204" pitchFamily="34" charset="0"/>
              </a:rPr>
              <a:t> </a:t>
            </a:r>
            <a:r>
              <a:rPr lang="en-US" sz="2800" dirty="0" smtClean="0">
                <a:latin typeface="Lucida Sans" panose="020B0602030504020204" pitchFamily="34" charset="0"/>
              </a:rPr>
              <a:t>(keyboard courage).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548196"/>
            <a:ext cx="1645833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60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36576" indent="0">
              <a:lnSpc>
                <a:spcPct val="114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2800" dirty="0" smtClean="0">
                <a:latin typeface="Lucida Sans" panose="020B0602030504020204" pitchFamily="34" charset="0"/>
              </a:rPr>
              <a:t>“Give attention to reading...meditate on these things; give yourself entirely to them” (1 Tim. 4:13, 15).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2800" dirty="0" smtClean="0">
                <a:latin typeface="Lucida Sans" panose="020B0602030504020204" pitchFamily="34" charset="0"/>
              </a:rPr>
              <a:t>DANGER: Shrinking attention span.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548196"/>
            <a:ext cx="1645833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42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854</TotalTime>
  <Words>210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The New Tower Of Babel</vt:lpstr>
      <vt:lpstr>Dangers</vt:lpstr>
      <vt:lpstr>Dangers</vt:lpstr>
      <vt:lpstr>Dangers</vt:lpstr>
      <vt:lpstr>Dangers</vt:lpstr>
      <vt:lpstr>Dangers</vt:lpstr>
      <vt:lpstr>Dangers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Tower of Babel</dc:title>
  <dc:creator>Bryan</dc:creator>
  <cp:lastModifiedBy>Bryan</cp:lastModifiedBy>
  <cp:revision>25</cp:revision>
  <dcterms:created xsi:type="dcterms:W3CDTF">2014-04-10T17:41:38Z</dcterms:created>
  <dcterms:modified xsi:type="dcterms:W3CDTF">2014-06-26T17:40:19Z</dcterms:modified>
</cp:coreProperties>
</file>