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72" r:id="rId2"/>
    <p:sldId id="273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B94EC8-97EC-49E0-BC88-B97E3F1AAFB1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868D7C-84A2-4EBE-B043-4EB9D9080A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646" y="2057400"/>
            <a:ext cx="871822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Eyes that look are common…</a:t>
            </a:r>
          </a:p>
          <a:p>
            <a:pPr algn="ctr"/>
            <a:endParaRPr lang="en-US" sz="4400" b="1" cap="all" spc="0" dirty="0">
              <a:ln w="0"/>
              <a:solidFill>
                <a:schemeClr val="tx1">
                  <a:lumMod val="9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400" b="1" cap="all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Eyes that see are rare…</a:t>
            </a:r>
          </a:p>
          <a:p>
            <a:pPr algn="ctr"/>
            <a:endParaRPr lang="en-US" sz="4400" b="1" cap="all" spc="0" dirty="0">
              <a:ln w="0"/>
              <a:solidFill>
                <a:schemeClr val="tx1">
                  <a:lumMod val="9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2400" b="1" cap="all" dirty="0" smtClean="0">
                <a:ln w="0"/>
                <a:solidFill>
                  <a:schemeClr val="tx1">
                    <a:lumMod val="9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    j. Oswald Sander</a:t>
            </a:r>
            <a:endParaRPr lang="en-US" sz="2400" b="1" cap="all" spc="0" dirty="0">
              <a:ln w="0"/>
              <a:solidFill>
                <a:schemeClr val="tx1">
                  <a:lumMod val="9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323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343400"/>
            <a:ext cx="6512511" cy="1143000"/>
          </a:xfrm>
        </p:spPr>
        <p:txBody>
          <a:bodyPr/>
          <a:lstStyle/>
          <a:p>
            <a:r>
              <a:rPr lang="en-US" dirty="0"/>
              <a:t>Acts 8 </a:t>
            </a:r>
            <a:r>
              <a:rPr lang="en-US" dirty="0" smtClean="0"/>
              <a:t>– The </a:t>
            </a:r>
            <a:r>
              <a:rPr lang="en-US" dirty="0"/>
              <a:t>Eunuch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Teacher.</a:t>
            </a:r>
          </a:p>
          <a:p>
            <a:r>
              <a:rPr lang="en-US" dirty="0" smtClean="0"/>
              <a:t>Same Gospel </a:t>
            </a:r>
          </a:p>
          <a:p>
            <a:r>
              <a:rPr lang="en-US" dirty="0" smtClean="0"/>
              <a:t>Same urgent response – </a:t>
            </a:r>
            <a:r>
              <a:rPr lang="en-US" dirty="0" smtClean="0">
                <a:solidFill>
                  <a:srgbClr val="FFFF00"/>
                </a:solidFill>
              </a:rPr>
              <a:t>Immediate.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But clearly had a different reaction…  Was the Eunuch saved? Was </a:t>
            </a:r>
            <a:r>
              <a:rPr lang="en-US" i="1" dirty="0" smtClean="0">
                <a:solidFill>
                  <a:srgbClr val="FFFF00"/>
                </a:solidFill>
              </a:rPr>
              <a:t>HIS</a:t>
            </a:r>
            <a:r>
              <a:rPr lang="en-US" i="1" dirty="0" smtClean="0"/>
              <a:t> Baptism enough?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74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562600"/>
            <a:ext cx="8839200" cy="1143000"/>
          </a:xfrm>
        </p:spPr>
        <p:txBody>
          <a:bodyPr/>
          <a:lstStyle/>
          <a:p>
            <a:r>
              <a:rPr lang="en-US" sz="4400" dirty="0"/>
              <a:t>Acts 8 – </a:t>
            </a:r>
            <a:r>
              <a:rPr lang="en-US" sz="4400" dirty="0" smtClean="0"/>
              <a:t>Simon and The </a:t>
            </a:r>
            <a:r>
              <a:rPr lang="en-US" sz="4400" dirty="0"/>
              <a:t>Eunuch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Answer to both questions is </a:t>
            </a:r>
            <a:r>
              <a:rPr lang="en-US" b="1" dirty="0" smtClean="0">
                <a:solidFill>
                  <a:srgbClr val="FFFF00"/>
                </a:solidFill>
              </a:rPr>
              <a:t>YES</a:t>
            </a:r>
            <a:r>
              <a:rPr lang="en-US" b="1" dirty="0" smtClean="0"/>
              <a:t>. Both Simon and the Eunuch were </a:t>
            </a:r>
            <a:r>
              <a:rPr lang="en-US" b="1" dirty="0" smtClean="0">
                <a:solidFill>
                  <a:srgbClr val="FFFF00"/>
                </a:solidFill>
              </a:rPr>
              <a:t>saved.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Both believed and obeyed the same Gospel , but had completely opposite reactions.</a:t>
            </a:r>
          </a:p>
          <a:p>
            <a:r>
              <a:rPr lang="en-US" dirty="0" smtClean="0"/>
              <a:t>Simon quickly fell back into sin </a:t>
            </a:r>
            <a:r>
              <a:rPr lang="en-US" dirty="0" smtClean="0">
                <a:solidFill>
                  <a:srgbClr val="FFFF00"/>
                </a:solidFill>
              </a:rPr>
              <a:t>(vs.18)</a:t>
            </a:r>
          </a:p>
          <a:p>
            <a:r>
              <a:rPr lang="en-US" dirty="0" smtClean="0"/>
              <a:t>The Eunuch went on his way rejoicing </a:t>
            </a:r>
            <a:r>
              <a:rPr lang="en-US" dirty="0" smtClean="0">
                <a:solidFill>
                  <a:srgbClr val="FFFF00"/>
                </a:solidFill>
              </a:rPr>
              <a:t>(vs.39)</a:t>
            </a:r>
          </a:p>
          <a:p>
            <a:r>
              <a:rPr lang="en-US" dirty="0" smtClean="0"/>
              <a:t>How is this possible?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HEART</a:t>
            </a:r>
            <a:r>
              <a:rPr lang="en-US" b="1" dirty="0" smtClean="0"/>
              <a:t> – </a:t>
            </a:r>
            <a:r>
              <a:rPr lang="en-US" dirty="0" smtClean="0"/>
              <a:t>You </a:t>
            </a:r>
            <a:r>
              <a:rPr lang="en-US" dirty="0"/>
              <a:t>have neither part nor lot in this matter, for </a:t>
            </a:r>
            <a:r>
              <a:rPr lang="en-US" b="1" i="1" u="sng" dirty="0">
                <a:solidFill>
                  <a:srgbClr val="FFFF00"/>
                </a:solidFill>
              </a:rPr>
              <a:t>your heart is not right </a:t>
            </a:r>
            <a:r>
              <a:rPr lang="en-US" dirty="0"/>
              <a:t>before God. Repent, therefore, of this wickedness of yours, and pray to the Lord that, if possible, the intent of your heart may be forgiven you. For I see that you are in the gall of bitterness and in the bond of iniquity.”	</a:t>
            </a:r>
            <a:r>
              <a:rPr lang="en-US" dirty="0">
                <a:solidFill>
                  <a:srgbClr val="FFFF00"/>
                </a:solidFill>
              </a:rPr>
              <a:t>(Acts 8:21-23 ESV)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905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372168"/>
            <a:ext cx="8077200" cy="1143000"/>
          </a:xfrm>
        </p:spPr>
        <p:txBody>
          <a:bodyPr/>
          <a:lstStyle/>
          <a:p>
            <a:r>
              <a:rPr lang="en-US" dirty="0" smtClean="0"/>
              <a:t>The Heart of the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Simon was a man who was full of himself – </a:t>
            </a:r>
            <a:r>
              <a:rPr lang="en-US" dirty="0" smtClean="0">
                <a:solidFill>
                  <a:srgbClr val="FFFF00"/>
                </a:solidFill>
              </a:rPr>
              <a:t>vs.9-11</a:t>
            </a:r>
          </a:p>
          <a:p>
            <a:r>
              <a:rPr lang="en-US" dirty="0" smtClean="0"/>
              <a:t>Though he was taught and obeyed the Gospel , his </a:t>
            </a:r>
            <a:r>
              <a:rPr lang="en-US" dirty="0" smtClean="0">
                <a:solidFill>
                  <a:srgbClr val="FFFF00"/>
                </a:solidFill>
              </a:rPr>
              <a:t>heart</a:t>
            </a:r>
            <a:r>
              <a:rPr lang="en-US" dirty="0" smtClean="0"/>
              <a:t> was still in the </a:t>
            </a:r>
            <a:r>
              <a:rPr lang="en-US" dirty="0" smtClean="0">
                <a:solidFill>
                  <a:srgbClr val="FFFF00"/>
                </a:solidFill>
              </a:rPr>
              <a:t>world</a:t>
            </a:r>
            <a:r>
              <a:rPr lang="en-US" dirty="0" smtClean="0"/>
              <a:t> – not in </a:t>
            </a:r>
            <a:r>
              <a:rPr lang="en-US" dirty="0" smtClean="0">
                <a:solidFill>
                  <a:srgbClr val="FFFF00"/>
                </a:solidFill>
              </a:rPr>
              <a:t>Christ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had not yet died to self  to live for Christ </a:t>
            </a:r>
            <a:r>
              <a:rPr lang="en-US" dirty="0" smtClean="0">
                <a:solidFill>
                  <a:srgbClr val="FFFF00"/>
                </a:solidFill>
              </a:rPr>
              <a:t>(Galatians 2:20)</a:t>
            </a:r>
          </a:p>
          <a:p>
            <a:r>
              <a:rPr lang="en-US" dirty="0" smtClean="0"/>
              <a:t>He had </a:t>
            </a:r>
            <a:r>
              <a:rPr lang="en-US" b="1" dirty="0" smtClean="0"/>
              <a:t>NOT</a:t>
            </a:r>
            <a:r>
              <a:rPr lang="en-US" dirty="0" smtClean="0"/>
              <a:t> been </a:t>
            </a:r>
            <a:r>
              <a:rPr lang="en-US" dirty="0" smtClean="0">
                <a:solidFill>
                  <a:srgbClr val="FFFF00"/>
                </a:solidFill>
              </a:rPr>
              <a:t>“cut to the heart” </a:t>
            </a:r>
            <a:r>
              <a:rPr lang="en-US" dirty="0" smtClean="0"/>
              <a:t>like the Jews in Acts 2:37 at Pentecost.</a:t>
            </a:r>
          </a:p>
          <a:p>
            <a:r>
              <a:rPr lang="en-US" dirty="0" smtClean="0"/>
              <a:t>By half heartedly  stepping into a saved state  , Simon demonstrates </a:t>
            </a:r>
            <a:r>
              <a:rPr lang="en-US" dirty="0" smtClean="0">
                <a:solidFill>
                  <a:srgbClr val="FFFF00"/>
                </a:solidFill>
              </a:rPr>
              <a:t>FULLY</a:t>
            </a:r>
            <a:r>
              <a:rPr lang="en-US" dirty="0" smtClean="0"/>
              <a:t> – that one CAN lose their Salvation…</a:t>
            </a:r>
          </a:p>
          <a:p>
            <a:r>
              <a:rPr lang="en-US" dirty="0" smtClean="0"/>
              <a:t>But – there was yet </a:t>
            </a:r>
            <a:r>
              <a:rPr lang="en-US" dirty="0" smtClean="0">
                <a:solidFill>
                  <a:srgbClr val="FFFF00"/>
                </a:solidFill>
              </a:rPr>
              <a:t>HOPE…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04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372168"/>
            <a:ext cx="8001000" cy="1143000"/>
          </a:xfrm>
        </p:spPr>
        <p:txBody>
          <a:bodyPr/>
          <a:lstStyle/>
          <a:p>
            <a:r>
              <a:rPr lang="en-US" dirty="0"/>
              <a:t>The Heart of the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Peter commanded Simon to repent in </a:t>
            </a:r>
            <a:r>
              <a:rPr lang="en-US" dirty="0" smtClean="0">
                <a:solidFill>
                  <a:srgbClr val="FFFF00"/>
                </a:solidFill>
              </a:rPr>
              <a:t>vs.22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“Pray for me” was Simon’s response.. </a:t>
            </a:r>
          </a:p>
          <a:p>
            <a:r>
              <a:rPr lang="en-US" dirty="0"/>
              <a:t>This is not foreign to the scriptures either. </a:t>
            </a:r>
            <a:r>
              <a:rPr lang="en-US" dirty="0" smtClean="0">
                <a:solidFill>
                  <a:srgbClr val="FFFF00"/>
                </a:solidFill>
              </a:rPr>
              <a:t>(James 5:16)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This is also example of how one can be restored.</a:t>
            </a:r>
          </a:p>
          <a:p>
            <a:r>
              <a:rPr lang="en-US" dirty="0" smtClean="0"/>
              <a:t>Finally , Godly sorrow </a:t>
            </a:r>
            <a:r>
              <a:rPr lang="en-US" dirty="0" smtClean="0">
                <a:solidFill>
                  <a:srgbClr val="FFFF00"/>
                </a:solidFill>
              </a:rPr>
              <a:t>MUST</a:t>
            </a:r>
            <a:r>
              <a:rPr lang="en-US" dirty="0" smtClean="0"/>
              <a:t> be part of the equation to produce </a:t>
            </a:r>
            <a:r>
              <a:rPr lang="en-US" dirty="0" smtClean="0">
                <a:solidFill>
                  <a:srgbClr val="FFFF00"/>
                </a:solidFill>
              </a:rPr>
              <a:t>REA</a:t>
            </a:r>
            <a:r>
              <a:rPr lang="en-US" dirty="0" smtClean="0"/>
              <a:t>L change…</a:t>
            </a:r>
          </a:p>
          <a:p>
            <a:r>
              <a:rPr lang="en-US" dirty="0" smtClean="0"/>
              <a:t>Baptism without repentance just leaves someone wet…and </a:t>
            </a:r>
            <a:r>
              <a:rPr lang="en-US" b="1" dirty="0" smtClean="0">
                <a:solidFill>
                  <a:srgbClr val="FFFF00"/>
                </a:solidFill>
              </a:rPr>
              <a:t>dead in their sins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15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preach to you…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Whole Council of God </a:t>
            </a:r>
            <a:r>
              <a:rPr lang="en-US" dirty="0" smtClean="0">
                <a:solidFill>
                  <a:srgbClr val="FFFF00"/>
                </a:solidFill>
              </a:rPr>
              <a:t>(Acts 20:27) </a:t>
            </a:r>
            <a:r>
              <a:rPr lang="en-US" dirty="0" smtClean="0"/>
              <a:t>The </a:t>
            </a:r>
            <a:r>
              <a:rPr lang="en-US" dirty="0"/>
              <a:t>whole of God’s revelation, the balance of things, leaving nothing out </a:t>
            </a:r>
            <a:r>
              <a:rPr lang="en-US" dirty="0" smtClean="0"/>
              <a:t>of </a:t>
            </a:r>
            <a:r>
              <a:rPr lang="en-US" dirty="0"/>
              <a:t>primary importance, never ducking the hard bits, helping believers to grasp the whole counsel of God that they themselves would become better </a:t>
            </a:r>
            <a:r>
              <a:rPr lang="en-US" dirty="0" smtClean="0"/>
              <a:t>equipped.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Jesus Christ and him crucified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( 1Corinthians 2:2) </a:t>
            </a:r>
            <a:r>
              <a:rPr lang="en-US" dirty="0" smtClean="0"/>
              <a:t>The best way to </a:t>
            </a:r>
            <a:r>
              <a:rPr lang="en-US" dirty="0" smtClean="0">
                <a:solidFill>
                  <a:srgbClr val="FFFF00"/>
                </a:solidFill>
              </a:rPr>
              <a:t>“cut to the heart” </a:t>
            </a:r>
            <a:r>
              <a:rPr lang="en-US" dirty="0" smtClean="0"/>
              <a:t>and produce the true repentance needed for change ,is putting it in personal perspective.</a:t>
            </a:r>
          </a:p>
          <a:p>
            <a:r>
              <a:rPr lang="en-US" b="1" dirty="0" smtClean="0"/>
              <a:t>It was not only the Jews in Acts 2:36 who crucified Christ… It was also </a:t>
            </a:r>
            <a:r>
              <a:rPr lang="en-US" b="1" dirty="0" smtClean="0">
                <a:solidFill>
                  <a:srgbClr val="FFFF00"/>
                </a:solidFill>
              </a:rPr>
              <a:t>me</a:t>
            </a:r>
            <a:r>
              <a:rPr lang="en-US" b="1" dirty="0" smtClean="0"/>
              <a:t>…. And </a:t>
            </a:r>
            <a:r>
              <a:rPr lang="en-US" b="1" dirty="0" smtClean="0">
                <a:solidFill>
                  <a:srgbClr val="FFFF00"/>
                </a:solidFill>
              </a:rPr>
              <a:t>you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31209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will preach to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81000"/>
            <a:ext cx="8229600" cy="4876800"/>
          </a:xfrm>
        </p:spPr>
        <p:txBody>
          <a:bodyPr/>
          <a:lstStyle/>
          <a:p>
            <a:r>
              <a:rPr lang="en-US" b="1" dirty="0" smtClean="0"/>
              <a:t>To observe ALL that Christ commanded </a:t>
            </a:r>
            <a:r>
              <a:rPr lang="en-US" dirty="0" smtClean="0">
                <a:solidFill>
                  <a:srgbClr val="FFFF00"/>
                </a:solidFill>
              </a:rPr>
              <a:t>(Mathew 28:16-20) </a:t>
            </a:r>
          </a:p>
          <a:p>
            <a:r>
              <a:rPr lang="en-US" dirty="0" smtClean="0"/>
              <a:t>If we preach the </a:t>
            </a:r>
            <a:r>
              <a:rPr lang="en-US" dirty="0"/>
              <a:t>W</a:t>
            </a:r>
            <a:r>
              <a:rPr lang="en-US" dirty="0" smtClean="0"/>
              <a:t>hole Council of God , Christ Crucified , and Observation of </a:t>
            </a:r>
            <a:r>
              <a:rPr lang="en-US" dirty="0" smtClean="0">
                <a:solidFill>
                  <a:srgbClr val="FFFF00"/>
                </a:solidFill>
              </a:rPr>
              <a:t>ALL </a:t>
            </a:r>
            <a:r>
              <a:rPr lang="en-US" dirty="0" smtClean="0"/>
              <a:t>of Christ’s teaching – There is no doubt that </a:t>
            </a:r>
            <a:r>
              <a:rPr lang="en-US" dirty="0" smtClean="0">
                <a:solidFill>
                  <a:srgbClr val="FFFF00"/>
                </a:solidFill>
              </a:rPr>
              <a:t>Baptism is COVERED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The focus </a:t>
            </a:r>
            <a:r>
              <a:rPr lang="en-US" dirty="0" smtClean="0">
                <a:solidFill>
                  <a:srgbClr val="FFFF00"/>
                </a:solidFill>
              </a:rPr>
              <a:t>MUST</a:t>
            </a:r>
            <a:r>
              <a:rPr lang="en-US" dirty="0" smtClean="0"/>
              <a:t> be on ones heart and the correct response to sound doctrine. </a:t>
            </a:r>
            <a:endParaRPr lang="en-US" dirty="0"/>
          </a:p>
          <a:p>
            <a:r>
              <a:rPr lang="en-US" dirty="0" smtClean="0"/>
              <a:t>The heart </a:t>
            </a:r>
            <a:r>
              <a:rPr lang="en-US" dirty="0" smtClean="0">
                <a:solidFill>
                  <a:srgbClr val="FFFF00"/>
                </a:solidFill>
              </a:rPr>
              <a:t>MUST</a:t>
            </a:r>
            <a:r>
              <a:rPr lang="en-US" dirty="0" smtClean="0"/>
              <a:t> be led – and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followed </a:t>
            </a:r>
            <a:r>
              <a:rPr lang="en-US" dirty="0" smtClean="0">
                <a:solidFill>
                  <a:srgbClr val="FFFF00"/>
                </a:solidFill>
              </a:rPr>
              <a:t>(Jeremiah 17:9)</a:t>
            </a:r>
          </a:p>
          <a:p>
            <a:r>
              <a:rPr lang="en-US" dirty="0" smtClean="0"/>
              <a:t>Simon followed his heart , rather than leading it </a:t>
            </a:r>
            <a:r>
              <a:rPr lang="en-US" dirty="0" smtClean="0">
                <a:solidFill>
                  <a:srgbClr val="FFFF00"/>
                </a:solidFill>
              </a:rPr>
              <a:t>(Acts 8:13) </a:t>
            </a:r>
            <a:r>
              <a:rPr lang="en-US" dirty="0" smtClean="0"/>
              <a:t>and nearly lost his soul…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80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But Rather the Whole Council of God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will not preach to you Baptism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6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143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724400"/>
            <a:ext cx="7175351" cy="982510"/>
          </a:xfrm>
        </p:spPr>
        <p:txBody>
          <a:bodyPr/>
          <a:lstStyle/>
          <a:p>
            <a:r>
              <a:rPr lang="en-US" dirty="0" smtClean="0"/>
              <a:t>Truth and Tradition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5867400"/>
            <a:ext cx="5637010" cy="8821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will Not Preach to you Baptism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152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88" y="999744"/>
            <a:ext cx="6516624" cy="485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104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143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724400"/>
            <a:ext cx="7175351" cy="982510"/>
          </a:xfrm>
        </p:spPr>
        <p:txBody>
          <a:bodyPr/>
          <a:lstStyle/>
          <a:p>
            <a:r>
              <a:rPr lang="en-US" dirty="0" smtClean="0"/>
              <a:t>Truth and Tradition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5867400"/>
            <a:ext cx="5637010" cy="8821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will Not Preach to you Baptism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565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not preach…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DON’T PANIC!!! Baptism is ESSENTIAL to Salvation! </a:t>
            </a:r>
            <a:r>
              <a:rPr lang="en-US" dirty="0" smtClean="0">
                <a:solidFill>
                  <a:srgbClr val="FFFF00"/>
                </a:solidFill>
              </a:rPr>
              <a:t>(Mark 16:16 , Mathew 28 :16-20 , Galatians 3:27 ,1 Peter 3:21 etc..)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b="1" dirty="0" smtClean="0"/>
              <a:t>So are Belief ,Confession ,Repentance and Obedience…</a:t>
            </a:r>
            <a:r>
              <a:rPr lang="en-US" dirty="0" smtClean="0">
                <a:solidFill>
                  <a:srgbClr val="FFFF00"/>
                </a:solidFill>
              </a:rPr>
              <a:t>Acts 2:38</a:t>
            </a:r>
          </a:p>
          <a:p>
            <a:endParaRPr lang="en-US" dirty="0" smtClean="0"/>
          </a:p>
          <a:p>
            <a:r>
              <a:rPr lang="en-US" dirty="0" smtClean="0"/>
              <a:t>Why the focus on </a:t>
            </a:r>
            <a:r>
              <a:rPr lang="en-US" b="1" dirty="0" smtClean="0"/>
              <a:t>Baptism 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 smtClean="0"/>
              <a:t>church of Christ </a:t>
            </a:r>
            <a:r>
              <a:rPr lang="en-US" dirty="0" smtClean="0"/>
              <a:t>“ doctrine?</a:t>
            </a:r>
          </a:p>
          <a:p>
            <a:endParaRPr lang="en-US" dirty="0" smtClean="0"/>
          </a:p>
          <a:p>
            <a:r>
              <a:rPr lang="en-US" dirty="0" smtClean="0"/>
              <a:t> Because Calvinism teaches “</a:t>
            </a:r>
            <a:r>
              <a:rPr lang="en-US" b="1" dirty="0" smtClean="0"/>
              <a:t>faith alone</a:t>
            </a:r>
            <a:r>
              <a:rPr lang="en-US" dirty="0" smtClean="0"/>
              <a:t>”?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21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1166994"/>
          </a:xfrm>
        </p:spPr>
        <p:txBody>
          <a:bodyPr/>
          <a:lstStyle/>
          <a:p>
            <a:r>
              <a:rPr lang="en-US" sz="4000" dirty="0" smtClean="0"/>
              <a:t>Could we be AS wrong as THEY ARE?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YES WE COULD.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not preach…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… </a:t>
            </a:r>
            <a:r>
              <a:rPr lang="en-US" b="1" dirty="0" smtClean="0"/>
              <a:t>My Opinions </a:t>
            </a:r>
            <a:r>
              <a:rPr lang="en-US" sz="1700" dirty="0" smtClean="0">
                <a:solidFill>
                  <a:srgbClr val="FFFF00"/>
                </a:solidFill>
              </a:rPr>
              <a:t>( 2 Corinthians 4:5 , Romans 11:25)</a:t>
            </a:r>
          </a:p>
          <a:p>
            <a:r>
              <a:rPr lang="en-US" dirty="0" smtClean="0"/>
              <a:t>… </a:t>
            </a:r>
            <a:r>
              <a:rPr lang="en-US" b="1" dirty="0" smtClean="0"/>
              <a:t>Any other Gospel </a:t>
            </a:r>
            <a:r>
              <a:rPr lang="en-US" sz="1700" dirty="0" smtClean="0">
                <a:solidFill>
                  <a:srgbClr val="FFFF00"/>
                </a:solidFill>
              </a:rPr>
              <a:t>(Galatians 1:6-9 )</a:t>
            </a:r>
          </a:p>
          <a:p>
            <a:r>
              <a:rPr lang="en-US" dirty="0" smtClean="0"/>
              <a:t>… </a:t>
            </a:r>
            <a:r>
              <a:rPr lang="en-US" b="1" dirty="0" smtClean="0"/>
              <a:t>Any other Doctrine </a:t>
            </a:r>
            <a:r>
              <a:rPr lang="en-US" sz="1700" dirty="0" smtClean="0">
                <a:solidFill>
                  <a:srgbClr val="FFFF00"/>
                </a:solidFill>
              </a:rPr>
              <a:t>( 1 Timothy 6:3 ,1 John 1:10)</a:t>
            </a:r>
          </a:p>
          <a:p>
            <a:r>
              <a:rPr lang="en-US" dirty="0" smtClean="0"/>
              <a:t>… </a:t>
            </a:r>
            <a:r>
              <a:rPr lang="en-US" b="1" dirty="0" smtClean="0"/>
              <a:t>Anything out of context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sz="1500" dirty="0" smtClean="0">
                <a:solidFill>
                  <a:srgbClr val="FFFF00"/>
                </a:solidFill>
              </a:rPr>
              <a:t>2</a:t>
            </a:r>
            <a:r>
              <a:rPr lang="en-US" sz="1500" b="1" dirty="0" smtClean="0">
                <a:solidFill>
                  <a:srgbClr val="FFFF00"/>
                </a:solidFill>
              </a:rPr>
              <a:t> </a:t>
            </a:r>
            <a:r>
              <a:rPr lang="en-US" sz="1500" dirty="0" smtClean="0">
                <a:solidFill>
                  <a:srgbClr val="FFFF00"/>
                </a:solidFill>
              </a:rPr>
              <a:t>Peter 3:14-18 ,2 Timothy 4:3)</a:t>
            </a:r>
          </a:p>
          <a:p>
            <a:endParaRPr lang="en-US" dirty="0"/>
          </a:p>
          <a:p>
            <a:r>
              <a:rPr lang="en-US" dirty="0" smtClean="0"/>
              <a:t>What then , </a:t>
            </a:r>
            <a:r>
              <a:rPr lang="en-US" b="1" dirty="0" smtClean="0"/>
              <a:t>MUST  </a:t>
            </a:r>
            <a:r>
              <a:rPr lang="en-US" dirty="0" smtClean="0"/>
              <a:t>I  preach of one is to be saved?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JESUS CHRIST and HIM CRUCIFIED </a:t>
            </a:r>
          </a:p>
          <a:p>
            <a:pPr marL="45720" indent="0">
              <a:buNone/>
            </a:pPr>
            <a:r>
              <a:rPr lang="en-US" b="1" dirty="0" smtClean="0"/>
              <a:t>                        </a:t>
            </a:r>
            <a:r>
              <a:rPr lang="en-US" b="1" dirty="0" smtClean="0">
                <a:solidFill>
                  <a:srgbClr val="FFFF00"/>
                </a:solidFill>
              </a:rPr>
              <a:t>1 Corinthians 2:2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41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09800"/>
            <a:ext cx="7999861" cy="2423346"/>
          </a:xfrm>
        </p:spPr>
        <p:txBody>
          <a:bodyPr/>
          <a:lstStyle/>
          <a:p>
            <a:r>
              <a:rPr lang="en-US" dirty="0" smtClean="0"/>
              <a:t>  Simon and the Eunuch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Acts 8                                  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9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8 – Simon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731520"/>
            <a:ext cx="8458200" cy="3474720"/>
          </a:xfrm>
        </p:spPr>
        <p:txBody>
          <a:bodyPr>
            <a:normAutofit/>
          </a:bodyPr>
          <a:lstStyle/>
          <a:p>
            <a:r>
              <a:rPr lang="en-US" dirty="0"/>
              <a:t>The men and women in Samaria believed the good news concerning the kingdom of </a:t>
            </a:r>
            <a:r>
              <a:rPr lang="en-US" dirty="0" smtClean="0"/>
              <a:t>God </a:t>
            </a:r>
            <a:r>
              <a:rPr lang="en-US" dirty="0"/>
              <a:t>and the authority of Jesus Christ and were baptized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Simon Magnus ,the magician also was amazed at Phillip’s teaching and he also was baptized.</a:t>
            </a:r>
          </a:p>
          <a:p>
            <a:r>
              <a:rPr lang="en-US" dirty="0" smtClean="0"/>
              <a:t>This is congruent with </a:t>
            </a:r>
            <a:r>
              <a:rPr lang="en-US" dirty="0" smtClean="0">
                <a:solidFill>
                  <a:srgbClr val="FFFF00"/>
                </a:solidFill>
              </a:rPr>
              <a:t>Acts 2</a:t>
            </a:r>
            <a:r>
              <a:rPr lang="en-US" dirty="0" smtClean="0"/>
              <a:t> (and other passages) </a:t>
            </a:r>
            <a:r>
              <a:rPr lang="en-US" dirty="0"/>
              <a:t>that demonstrate when </a:t>
            </a:r>
            <a:r>
              <a:rPr lang="en-US" dirty="0" smtClean="0"/>
              <a:t> </a:t>
            </a:r>
            <a:r>
              <a:rPr lang="en-US" dirty="0"/>
              <a:t>clearly </a:t>
            </a:r>
            <a:r>
              <a:rPr lang="en-US" dirty="0" smtClean="0"/>
              <a:t>that </a:t>
            </a:r>
            <a:r>
              <a:rPr lang="en-US" dirty="0"/>
              <a:t>forgiveness of sins comes from God through </a:t>
            </a:r>
            <a:r>
              <a:rPr lang="en-US" dirty="0" smtClean="0"/>
              <a:t>baptism Following this , we see Simon fall..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213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8 – </a:t>
            </a:r>
            <a:r>
              <a:rPr lang="en-US" dirty="0" smtClean="0"/>
              <a:t>Simon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Simon sees that the power of the Holy Spirit was given through the laying on of hands by the apostles, Simon </a:t>
            </a:r>
            <a:r>
              <a:rPr lang="en-US" dirty="0" smtClean="0"/>
              <a:t>offer to BUY this power..</a:t>
            </a:r>
          </a:p>
          <a:p>
            <a:r>
              <a:rPr lang="en-US" dirty="0"/>
              <a:t>Peter immediately rebukes Simon for believing that he could purchase the gift of God with money. </a:t>
            </a:r>
            <a:endParaRPr lang="en-US" dirty="0" smtClean="0"/>
          </a:p>
          <a:p>
            <a:r>
              <a:rPr lang="en-US" dirty="0"/>
              <a:t>Peter further says that Simon is poisoned by bitterness and bound by iniquity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Was Simon Saved? Was </a:t>
            </a:r>
            <a:r>
              <a:rPr lang="en-US" dirty="0" smtClean="0">
                <a:solidFill>
                  <a:srgbClr val="FFFF00"/>
                </a:solidFill>
              </a:rPr>
              <a:t>his</a:t>
            </a:r>
            <a:r>
              <a:rPr lang="en-US" dirty="0" smtClean="0"/>
              <a:t> baptism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7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795</TotalTime>
  <Words>898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PowerPoint Presentation</vt:lpstr>
      <vt:lpstr>PowerPoint Presentation</vt:lpstr>
      <vt:lpstr>Truth and Tradition</vt:lpstr>
      <vt:lpstr>I will not preach…</vt:lpstr>
      <vt:lpstr>Could we be AS wrong as THEY ARE?</vt:lpstr>
      <vt:lpstr>I will not preach…</vt:lpstr>
      <vt:lpstr>  Simon and the Eunuch</vt:lpstr>
      <vt:lpstr>Acts 8 – Simon </vt:lpstr>
      <vt:lpstr>Acts 8 – Simon</vt:lpstr>
      <vt:lpstr>Acts 8 – The Eunuch</vt:lpstr>
      <vt:lpstr>Acts 8 – Simon and The Eunuch</vt:lpstr>
      <vt:lpstr>The Heart of the Matter</vt:lpstr>
      <vt:lpstr>The Heart of the Matter</vt:lpstr>
      <vt:lpstr>I will preach to you…</vt:lpstr>
      <vt:lpstr>I will preach to you…</vt:lpstr>
      <vt:lpstr>I will not preach to you Baptism</vt:lpstr>
      <vt:lpstr>Truth and Tradition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 Daddy K</dc:creator>
  <cp:lastModifiedBy>Keith Stonehart</cp:lastModifiedBy>
  <cp:revision>37</cp:revision>
  <dcterms:created xsi:type="dcterms:W3CDTF">2012-09-01T13:15:51Z</dcterms:created>
  <dcterms:modified xsi:type="dcterms:W3CDTF">2013-02-17T04:18:56Z</dcterms:modified>
</cp:coreProperties>
</file>