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65" r:id="rId2"/>
    <p:sldId id="266" r:id="rId3"/>
    <p:sldId id="256" r:id="rId4"/>
    <p:sldId id="257" r:id="rId5"/>
    <p:sldId id="258" r:id="rId6"/>
    <p:sldId id="259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7E89A5-ACB3-4517-9641-FAFEC0D4937F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A472FF-3324-4311-BBF1-060421E1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3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87B9D6-E626-4EF0-8D63-FE975B291E43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1D7259-1CBD-441F-8EC2-C07BB0A03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Some seem to be reacting to what they think is a “traditional mindset” among brethren.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Many have either lost their humility, or never had it in the first place.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Some among us love “to tell or hear some new thing” (Acts 17:21), and they crave the attention that comes with it.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Why These Departures?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0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7"/>
            </a:pPr>
            <a:r>
              <a:rPr lang="en-US" sz="2800" dirty="0"/>
              <a:t>Do not look for or expect any more revelations from the Holy Spirit (including ones to you personally), because He has already revealed all truth</a:t>
            </a:r>
            <a:r>
              <a:rPr lang="en-US" sz="2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8"/>
            </a:pPr>
            <a:r>
              <a:rPr lang="en-US" sz="2800" dirty="0"/>
              <a:t>Do not expect a special illumination from the Holy Spirit to interpret the Scriptures for you</a:t>
            </a:r>
            <a:r>
              <a:rPr lang="en-US" sz="2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6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24078" indent="-51435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+mj-lt"/>
              <a:buAutoNum type="arabicPeriod"/>
            </a:pPr>
            <a:r>
              <a:rPr lang="en-US" sz="2800" dirty="0" smtClean="0"/>
              <a:t>Read your Bible every day.</a:t>
            </a:r>
          </a:p>
          <a:p>
            <a:pPr marL="624078" indent="-51435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+mj-lt"/>
              <a:buAutoNum type="arabicPeriod"/>
            </a:pPr>
            <a:r>
              <a:rPr lang="en-US" sz="2800" dirty="0"/>
              <a:t>Stay humble, but not soft</a:t>
            </a:r>
            <a:r>
              <a:rPr lang="en-US" sz="2800" dirty="0" smtClean="0"/>
              <a:t>.</a:t>
            </a:r>
          </a:p>
          <a:p>
            <a:pPr marL="624078" indent="-51435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+mj-lt"/>
              <a:buAutoNum type="arabicPeriod"/>
            </a:pPr>
            <a:r>
              <a:rPr lang="en-US" sz="2800" dirty="0"/>
              <a:t>Run any “new teaching” by seasoned Bible students before you </a:t>
            </a:r>
            <a:r>
              <a:rPr lang="en-US" sz="2800" dirty="0" smtClean="0"/>
              <a:t>unsettle </a:t>
            </a:r>
            <a:r>
              <a:rPr lang="en-US" sz="2800" dirty="0"/>
              <a:t>the souls of </a:t>
            </a:r>
            <a:r>
              <a:rPr lang="en-US" sz="2800" dirty="0" smtClean="0"/>
              <a:t>others (Acts 15:24).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3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24078" indent="-51435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+mj-lt"/>
              <a:buAutoNum type="arabicPeriod" startAt="4"/>
            </a:pPr>
            <a:r>
              <a:rPr lang="en-US" sz="2800" dirty="0"/>
              <a:t>Watch out for “private studies” being conducted by others, where some of these false doctrines might be advanced. And don’t be one who conducts these studies.</a:t>
            </a:r>
          </a:p>
          <a:p>
            <a:pPr marL="624078" indent="-51435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+mj-lt"/>
              <a:buAutoNum type="arabicPeriod" startAt="4"/>
            </a:pPr>
            <a:r>
              <a:rPr lang="en-US" sz="2800" dirty="0" smtClean="0"/>
              <a:t>Accept </a:t>
            </a:r>
            <a:r>
              <a:rPr lang="en-US" sz="2800" dirty="0"/>
              <a:t>challenges to your own teaching, and don’t be afraid to challenge others</a:t>
            </a:r>
            <a:r>
              <a:rPr lang="en-US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24078" indent="-514350">
              <a:lnSpc>
                <a:spcPct val="130000"/>
              </a:lnSpc>
              <a:spcBef>
                <a:spcPts val="0"/>
              </a:spcBef>
              <a:spcAft>
                <a:spcPts val="3000"/>
              </a:spcAft>
              <a:buClrTx/>
              <a:buSzPct val="95000"/>
              <a:buFont typeface="+mj-lt"/>
              <a:buAutoNum type="arabicPeriod" startAt="6"/>
            </a:pPr>
            <a:r>
              <a:rPr lang="en-US" sz="2800" dirty="0"/>
              <a:t>Stand behind and promote sound teaching</a:t>
            </a:r>
            <a:r>
              <a:rPr lang="en-US" sz="2800" dirty="0" smtClean="0"/>
              <a:t>.</a:t>
            </a:r>
          </a:p>
          <a:p>
            <a:pPr marL="624078" indent="-514350">
              <a:lnSpc>
                <a:spcPct val="130000"/>
              </a:lnSpc>
              <a:spcBef>
                <a:spcPts val="0"/>
              </a:spcBef>
              <a:spcAft>
                <a:spcPts val="3000"/>
              </a:spcAft>
              <a:buClrTx/>
              <a:buSzPct val="95000"/>
              <a:buFont typeface="+mj-lt"/>
              <a:buAutoNum type="arabicPeriod" startAt="6"/>
            </a:pPr>
            <a:r>
              <a:rPr lang="en-US" sz="2800" dirty="0"/>
              <a:t>Follow the Lord, and not the times (resist mightily the urge to be “relevant”).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6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Bible </a:t>
            </a:r>
            <a:r>
              <a:rPr lang="en-US" sz="2800" dirty="0" smtClean="0"/>
              <a:t>reading </a:t>
            </a:r>
            <a:r>
              <a:rPr lang="en-US" sz="2800" dirty="0"/>
              <a:t>has been supplanted by the reading of certain popular </a:t>
            </a:r>
            <a:r>
              <a:rPr lang="en-US" sz="2800" dirty="0" smtClean="0"/>
              <a:t>authors.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Some have become frustrated with the lack of conversions.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Some, perceiving a lack of passion among brethren, have sought to come up with new ways to create it.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Weak preaching.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Why These Departures?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0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Principles to Remember </a:t>
            </a:r>
            <a:br>
              <a:rPr lang="en-US" dirty="0" smtClean="0"/>
            </a:br>
            <a:r>
              <a:rPr lang="en-US" dirty="0" smtClean="0"/>
              <a:t>In Perilous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2800" dirty="0" smtClean="0"/>
              <a:t>All truth has been revealed through Jesus Christ, and that truth has been written and preserved in the New Testament Scriptures.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6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2"/>
            </a:pPr>
            <a:r>
              <a:rPr lang="en-US" sz="2800" dirty="0" smtClean="0"/>
              <a:t>It is within that truth (doctrine of Christ) that we must abide.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4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3"/>
            </a:pPr>
            <a:r>
              <a:rPr lang="en-US" sz="2800" dirty="0" smtClean="0"/>
              <a:t>The source, then, for any religious teaching or practice is the King of kings (1 Timothy 6:15), Jesus Christ—not ourselves, not any other man, not the Old Testament, and not some religious reference book.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4"/>
            </a:pPr>
            <a:r>
              <a:rPr lang="en-US" sz="2800" dirty="0"/>
              <a:t>Christ expresses His authority for a teaching or practice in three ways: 1) He issues </a:t>
            </a:r>
            <a:r>
              <a:rPr lang="en-US" sz="2800" dirty="0" smtClean="0"/>
              <a:t>commands; </a:t>
            </a:r>
            <a:r>
              <a:rPr lang="en-US" sz="2800" dirty="0"/>
              <a:t>2); He provides </a:t>
            </a:r>
            <a:r>
              <a:rPr lang="en-US" sz="2800" dirty="0" smtClean="0"/>
              <a:t>examples; 3</a:t>
            </a:r>
            <a:r>
              <a:rPr lang="en-US" sz="2800" dirty="0"/>
              <a:t>) He teaches by </a:t>
            </a:r>
            <a:r>
              <a:rPr lang="en-US" sz="2800" dirty="0" smtClean="0"/>
              <a:t>implication.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5"/>
            </a:pPr>
            <a:r>
              <a:rPr lang="en-US" sz="2800" dirty="0" smtClean="0"/>
              <a:t>We are still under law today.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3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 anchor="ctr">
            <a:normAutofit/>
          </a:bodyPr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6"/>
            </a:pPr>
            <a:r>
              <a:rPr lang="en-US" sz="2800" dirty="0" smtClean="0"/>
              <a:t>Jesus saves those who obey and punishes those who don’t.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 smtClean="0"/>
              <a:t>Principles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1496</TotalTime>
  <Words>439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Why These Departures?</vt:lpstr>
      <vt:lpstr>Why These Departures?</vt:lpstr>
      <vt:lpstr>Principles to Remember  In Perilous Times</vt:lpstr>
      <vt:lpstr>Principles to Remember</vt:lpstr>
      <vt:lpstr>Principles to Remember</vt:lpstr>
      <vt:lpstr>Principles to Remember</vt:lpstr>
      <vt:lpstr>Principles to Remember</vt:lpstr>
      <vt:lpstr>Principles to Remember</vt:lpstr>
      <vt:lpstr>Principles to Remember</vt:lpstr>
      <vt:lpstr>Principles to Remember</vt:lpstr>
      <vt:lpstr>Principles to Remember</vt:lpstr>
      <vt:lpstr>What can YOU do?</vt:lpstr>
      <vt:lpstr>What can YOU do?</vt:lpstr>
      <vt:lpstr>What can YOU do?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to Remember  In Perilous Times</dc:title>
  <dc:creator>Bryan</dc:creator>
  <cp:lastModifiedBy>Bryan</cp:lastModifiedBy>
  <cp:revision>25</cp:revision>
  <cp:lastPrinted>2013-04-05T19:57:16Z</cp:lastPrinted>
  <dcterms:created xsi:type="dcterms:W3CDTF">2013-03-22T18:57:39Z</dcterms:created>
  <dcterms:modified xsi:type="dcterms:W3CDTF">2014-06-28T02:16:36Z</dcterms:modified>
</cp:coreProperties>
</file>