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7741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098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2905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50769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6351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9670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3957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716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4378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4227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379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6917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843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9955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6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ransition spd="med">
    <p:pull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855" y="1449146"/>
            <a:ext cx="8335169" cy="2971051"/>
          </a:xfrm>
        </p:spPr>
        <p:txBody>
          <a:bodyPr/>
          <a:lstStyle/>
          <a:p>
            <a:r>
              <a:rPr lang="en-US" dirty="0" smtClean="0"/>
              <a:t>Questions and Answers for the Mormon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0" y="5280846"/>
            <a:ext cx="7872031" cy="1452463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God our Savior, </a:t>
            </a:r>
            <a:r>
              <a:rPr lang="en-US" dirty="0" smtClean="0"/>
              <a:t>who </a:t>
            </a:r>
            <a:r>
              <a:rPr lang="en-US" dirty="0"/>
              <a:t>desires all men to be saved </a:t>
            </a:r>
            <a:r>
              <a:rPr lang="en-US" dirty="0" smtClean="0"/>
              <a:t>and </a:t>
            </a:r>
            <a:r>
              <a:rPr lang="en-US" dirty="0"/>
              <a:t>to come to the knowledge of the truth. </a:t>
            </a:r>
            <a:r>
              <a:rPr lang="en-US" dirty="0" smtClean="0"/>
              <a:t>For</a:t>
            </a:r>
            <a:r>
              <a:rPr lang="en-US" dirty="0"/>
              <a:t> </a:t>
            </a:r>
            <a:r>
              <a:rPr lang="en-US" i="1" dirty="0"/>
              <a:t>there is</a:t>
            </a:r>
            <a:r>
              <a:rPr lang="en-US" dirty="0"/>
              <a:t> one God and </a:t>
            </a:r>
            <a:r>
              <a:rPr lang="en-US" dirty="0" smtClean="0"/>
              <a:t>one </a:t>
            </a:r>
            <a:r>
              <a:rPr lang="en-US" dirty="0"/>
              <a:t>Mediator between God and men, </a:t>
            </a:r>
            <a:r>
              <a:rPr lang="en-US" i="1" dirty="0"/>
              <a:t>the</a:t>
            </a:r>
            <a:r>
              <a:rPr lang="en-US" dirty="0"/>
              <a:t> Man Christ Jesus, </a:t>
            </a:r>
            <a:r>
              <a:rPr lang="en-US" dirty="0" smtClean="0"/>
              <a:t>for who gave Himself </a:t>
            </a:r>
            <a:r>
              <a:rPr lang="en-US" dirty="0"/>
              <a:t>a ransom for </a:t>
            </a:r>
            <a:r>
              <a:rPr lang="en-US" dirty="0" smtClean="0"/>
              <a:t>all” – 1 Timothy 2:4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127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Beliefs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154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are interested in God’s “newest revelation” </a:t>
            </a:r>
          </a:p>
          <a:p>
            <a:r>
              <a:rPr lang="en-US" sz="2400" dirty="0" smtClean="0"/>
              <a:t>Majority are very religious (large temple worship, ceremonial)</a:t>
            </a:r>
          </a:p>
          <a:p>
            <a:r>
              <a:rPr lang="en-US" sz="2400" dirty="0" smtClean="0"/>
              <a:t>They believe in Multiple Gods.</a:t>
            </a:r>
          </a:p>
          <a:p>
            <a:r>
              <a:rPr lang="en-US" sz="2400" dirty="0" smtClean="0"/>
              <a:t>They worship Christ without really knowing Him</a:t>
            </a:r>
          </a:p>
          <a:p>
            <a:r>
              <a:rPr lang="en-US" sz="2400" dirty="0" smtClean="0"/>
              <a:t>They do not believe in Salvation by the Grace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616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Athenians – Acts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154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are interested in God’s “newest revelation” </a:t>
            </a:r>
          </a:p>
          <a:p>
            <a:r>
              <a:rPr lang="en-US" sz="2400" dirty="0" smtClean="0"/>
              <a:t>Majority are very religious (large temple worship, ceremonial)</a:t>
            </a:r>
          </a:p>
          <a:p>
            <a:r>
              <a:rPr lang="en-US" sz="2400" dirty="0" smtClean="0"/>
              <a:t>They believe in Multiple Gods. </a:t>
            </a:r>
          </a:p>
          <a:p>
            <a:r>
              <a:rPr lang="en-US" sz="2400" dirty="0" smtClean="0"/>
              <a:t>They worship Christ without really knowing Him</a:t>
            </a:r>
          </a:p>
          <a:p>
            <a:r>
              <a:rPr lang="en-US" sz="2400" dirty="0" smtClean="0"/>
              <a:t>They do not believe in Salvation by the Grace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“Paul reasoned with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Historical Errors </a:t>
            </a:r>
          </a:p>
          <a:p>
            <a:pPr lvl="1"/>
            <a:r>
              <a:rPr lang="en-US" sz="2000" dirty="0" smtClean="0"/>
              <a:t>There is no evidence of </a:t>
            </a:r>
            <a:r>
              <a:rPr lang="en-US" sz="2000" dirty="0" err="1" smtClean="0"/>
              <a:t>Nephites</a:t>
            </a:r>
            <a:r>
              <a:rPr lang="en-US" sz="2000" dirty="0" smtClean="0"/>
              <a:t> and the </a:t>
            </a:r>
            <a:r>
              <a:rPr lang="en-US" sz="2000" dirty="0" err="1" smtClean="0"/>
              <a:t>Lamanites</a:t>
            </a:r>
            <a:r>
              <a:rPr lang="en-US" sz="2000" dirty="0" smtClean="0"/>
              <a:t> ever </a:t>
            </a:r>
            <a:r>
              <a:rPr lang="en-US" sz="2000" dirty="0" err="1" smtClean="0"/>
              <a:t>exisiting</a:t>
            </a:r>
            <a:r>
              <a:rPr lang="en-US" sz="2000" dirty="0" smtClean="0"/>
              <a:t> (</a:t>
            </a:r>
            <a:r>
              <a:rPr lang="en-US" sz="2000" dirty="0"/>
              <a:t>1955 Thomas </a:t>
            </a:r>
            <a:r>
              <a:rPr lang="en-US" sz="2000" dirty="0" smtClean="0"/>
              <a:t>Ferguson)</a:t>
            </a:r>
          </a:p>
          <a:p>
            <a:r>
              <a:rPr lang="en-US" sz="2400" dirty="0" smtClean="0"/>
              <a:t>Historical Truths </a:t>
            </a:r>
          </a:p>
          <a:p>
            <a:pPr lvl="1"/>
            <a:r>
              <a:rPr lang="en-US" sz="2000" dirty="0" smtClean="0"/>
              <a:t>1 Kings 9:15 – “And </a:t>
            </a:r>
            <a:r>
              <a:rPr lang="en-US" sz="2000" dirty="0"/>
              <a:t>this </a:t>
            </a:r>
            <a:r>
              <a:rPr lang="en-US" sz="2000" i="1" dirty="0"/>
              <a:t>is</a:t>
            </a:r>
            <a:r>
              <a:rPr lang="en-US" sz="2000" dirty="0"/>
              <a:t> the reason for </a:t>
            </a:r>
            <a:r>
              <a:rPr lang="en-US" sz="2000" dirty="0" smtClean="0"/>
              <a:t>the </a:t>
            </a:r>
            <a:r>
              <a:rPr lang="en-US" sz="2000" dirty="0"/>
              <a:t>labor force which King Solomon raised: to build the house of the </a:t>
            </a:r>
            <a:r>
              <a:rPr lang="en-US" sz="2000" cap="small" dirty="0"/>
              <a:t>Lord</a:t>
            </a:r>
            <a:r>
              <a:rPr lang="en-US" sz="2000" dirty="0"/>
              <a:t>, his own house, </a:t>
            </a:r>
            <a:r>
              <a:rPr lang="en-US" sz="2000" dirty="0" smtClean="0"/>
              <a:t>the</a:t>
            </a:r>
            <a:r>
              <a:rPr lang="en-US" sz="2000" dirty="0"/>
              <a:t> </a:t>
            </a:r>
            <a:r>
              <a:rPr lang="en-US" sz="2000" dirty="0" err="1" smtClean="0"/>
              <a:t>Millo</a:t>
            </a:r>
            <a:r>
              <a:rPr lang="en-US" sz="2000" dirty="0"/>
              <a:t>, the wall of </a:t>
            </a:r>
            <a:r>
              <a:rPr lang="en-US" sz="2000" dirty="0" smtClean="0"/>
              <a:t>Jerusalem, </a:t>
            </a:r>
            <a:r>
              <a:rPr lang="en-US" sz="2000" dirty="0" err="1" smtClean="0"/>
              <a:t>Hazor</a:t>
            </a:r>
            <a:r>
              <a:rPr lang="en-US" sz="2000" dirty="0"/>
              <a:t>, </a:t>
            </a:r>
            <a:r>
              <a:rPr lang="en-US" sz="2000" dirty="0" smtClean="0"/>
              <a:t>Megiddo</a:t>
            </a:r>
            <a:r>
              <a:rPr lang="en-US" sz="2000" dirty="0"/>
              <a:t>, and </a:t>
            </a:r>
            <a:r>
              <a:rPr lang="en-US" sz="2000" dirty="0" smtClean="0"/>
              <a:t>Gezer”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59037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“Paul reasoned with them”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Historical Errors </a:t>
            </a:r>
          </a:p>
          <a:p>
            <a:pPr lvl="1"/>
            <a:r>
              <a:rPr lang="en-US" sz="2000" dirty="0" smtClean="0"/>
              <a:t>Pre-Colombian technologies in the Americas</a:t>
            </a:r>
          </a:p>
          <a:p>
            <a:pPr lvl="1"/>
            <a:r>
              <a:rPr lang="en-US" sz="2000" dirty="0" smtClean="0"/>
              <a:t>Cattle, sheep, swine, goats, wheat, barley, steel, brass</a:t>
            </a:r>
          </a:p>
          <a:p>
            <a:r>
              <a:rPr lang="en-US" sz="2400" dirty="0" smtClean="0"/>
              <a:t>Historical Truths </a:t>
            </a:r>
          </a:p>
          <a:p>
            <a:pPr lvl="1"/>
            <a:r>
              <a:rPr lang="en-US" sz="2000" dirty="0" smtClean="0"/>
              <a:t>Description of Goliath's armor (1 Samuel 14:4-6)</a:t>
            </a:r>
          </a:p>
          <a:p>
            <a:pPr lvl="1"/>
            <a:r>
              <a:rPr lang="en-US" sz="2000" dirty="0" smtClean="0"/>
              <a:t>David kills a lion (1 Samuel 17:29)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67601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“Paul reasoned with them”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75" y="2212391"/>
            <a:ext cx="6824870" cy="4526339"/>
          </a:xfrm>
        </p:spPr>
      </p:pic>
    </p:spTree>
    <p:extLst>
      <p:ext uri="{BB962C8B-B14F-4D97-AF65-F5344CB8AC3E}">
        <p14:creationId xmlns:p14="http://schemas.microsoft.com/office/powerpoint/2010/main" val="8487446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believe?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778875"/>
            <a:ext cx="7524003" cy="363651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 A </a:t>
            </a:r>
          </a:p>
          <a:p>
            <a:pPr lvl="1"/>
            <a:r>
              <a:rPr lang="en-US" sz="2000" dirty="0" smtClean="0"/>
              <a:t>Forty authors, living in different times, tell you that God has spoken to them</a:t>
            </a:r>
          </a:p>
          <a:p>
            <a:pPr lvl="1"/>
            <a:r>
              <a:rPr lang="en-US" sz="2000" dirty="0" smtClean="0"/>
              <a:t>Their books are harmonious, and they are full of historical and prophetic accuracies</a:t>
            </a:r>
          </a:p>
          <a:p>
            <a:r>
              <a:rPr lang="en-US" sz="2400" dirty="0" smtClean="0"/>
              <a:t>Example B </a:t>
            </a:r>
          </a:p>
          <a:p>
            <a:pPr lvl="1"/>
            <a:r>
              <a:rPr lang="en-US" sz="2000" dirty="0" smtClean="0"/>
              <a:t>One author tells you that God has spoken to him</a:t>
            </a:r>
            <a:endParaRPr lang="en-US" sz="2000" dirty="0"/>
          </a:p>
          <a:p>
            <a:pPr lvl="1"/>
            <a:r>
              <a:rPr lang="en-US" sz="2000" dirty="0" smtClean="0"/>
              <a:t>His books are full of historical errors</a:t>
            </a:r>
          </a:p>
          <a:p>
            <a:pPr lvl="1"/>
            <a:r>
              <a:rPr lang="en-US" sz="2000" dirty="0" smtClean="0"/>
              <a:t>Not Harmonious 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787755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believe?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553587"/>
            <a:ext cx="7524003" cy="363651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 A (The Holy Bible)</a:t>
            </a:r>
          </a:p>
          <a:p>
            <a:pPr lvl="1"/>
            <a:r>
              <a:rPr lang="en-US" sz="2000" dirty="0" smtClean="0"/>
              <a:t>Forty authors, living in different times, tell you that God has spoken to them</a:t>
            </a:r>
          </a:p>
          <a:p>
            <a:pPr lvl="1"/>
            <a:r>
              <a:rPr lang="en-US" sz="2000" dirty="0" smtClean="0"/>
              <a:t>Their books are harmonious, and they are full of historical and prophetic accuracies</a:t>
            </a:r>
          </a:p>
          <a:p>
            <a:r>
              <a:rPr lang="en-US" sz="2400" dirty="0" smtClean="0"/>
              <a:t>Example B (The Writings of Joseph Smith)</a:t>
            </a:r>
          </a:p>
          <a:p>
            <a:pPr lvl="1"/>
            <a:r>
              <a:rPr lang="en-US" sz="2000" dirty="0" smtClean="0"/>
              <a:t>One author tells you that God has spoken to him</a:t>
            </a:r>
            <a:endParaRPr lang="en-US" sz="2000" dirty="0"/>
          </a:p>
          <a:p>
            <a:pPr lvl="1"/>
            <a:r>
              <a:rPr lang="en-US" sz="2000" dirty="0" smtClean="0"/>
              <a:t>His books are full of historical errors</a:t>
            </a:r>
          </a:p>
          <a:p>
            <a:pPr lvl="1"/>
            <a:r>
              <a:rPr lang="en-US" sz="2000" dirty="0" smtClean="0"/>
              <a:t>Not Harmonious </a:t>
            </a:r>
            <a:endParaRPr lang="en-US" sz="2000" dirty="0"/>
          </a:p>
          <a:p>
            <a:r>
              <a:rPr lang="en-US" sz="2400" dirty="0" smtClean="0"/>
              <a:t>“But I feel God is telling me that this is True”</a:t>
            </a:r>
          </a:p>
        </p:txBody>
      </p:sp>
    </p:spTree>
    <p:extLst>
      <p:ext uri="{BB962C8B-B14F-4D97-AF65-F5344CB8AC3E}">
        <p14:creationId xmlns:p14="http://schemas.microsoft.com/office/powerpoint/2010/main" val="43320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Amazing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3201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Ephesian 2:8-9 </a:t>
            </a:r>
            <a:r>
              <a:rPr lang="en-US" dirty="0" smtClean="0"/>
              <a:t>“</a:t>
            </a:r>
            <a:r>
              <a:rPr lang="en-US" dirty="0"/>
              <a:t> </a:t>
            </a:r>
            <a:r>
              <a:rPr lang="en-US" baseline="30000" dirty="0"/>
              <a:t>8 </a:t>
            </a:r>
            <a:r>
              <a:rPr lang="en-US" dirty="0" smtClean="0"/>
              <a:t>For </a:t>
            </a:r>
            <a:r>
              <a:rPr lang="en-US" dirty="0"/>
              <a:t>by grace you have been saved </a:t>
            </a:r>
            <a:r>
              <a:rPr lang="en-US" dirty="0" smtClean="0"/>
              <a:t>through </a:t>
            </a:r>
            <a:r>
              <a:rPr lang="en-US" dirty="0"/>
              <a:t>faith, and that not of yourselves; </a:t>
            </a:r>
            <a:r>
              <a:rPr lang="en-US" i="1" dirty="0" smtClean="0"/>
              <a:t>it </a:t>
            </a:r>
            <a:r>
              <a:rPr lang="en-US" i="1" dirty="0"/>
              <a:t>is</a:t>
            </a:r>
            <a:r>
              <a:rPr lang="en-US" dirty="0"/>
              <a:t> the gift of God, </a:t>
            </a:r>
            <a:r>
              <a:rPr lang="en-US" baseline="30000" dirty="0"/>
              <a:t>9 </a:t>
            </a:r>
            <a:r>
              <a:rPr lang="en-US" dirty="0"/>
              <a:t>not of </a:t>
            </a:r>
            <a:r>
              <a:rPr lang="en-US" dirty="0" smtClean="0"/>
              <a:t>works</a:t>
            </a:r>
            <a:r>
              <a:rPr lang="en-US" dirty="0"/>
              <a:t>, lest anyone should </a:t>
            </a:r>
            <a:r>
              <a:rPr lang="en-US" dirty="0" smtClean="0"/>
              <a:t>boast.”</a:t>
            </a:r>
          </a:p>
          <a:p>
            <a:pPr fontAlgn="base"/>
            <a:r>
              <a:rPr lang="en-US" b="1" dirty="0" smtClean="0"/>
              <a:t>Romans 3:20-24 </a:t>
            </a:r>
            <a:r>
              <a:rPr lang="en-US" dirty="0" smtClean="0"/>
              <a:t>“</a:t>
            </a:r>
            <a:r>
              <a:rPr lang="en-US" baseline="30000" dirty="0"/>
              <a:t>20 </a:t>
            </a:r>
            <a:r>
              <a:rPr lang="en-US" dirty="0"/>
              <a:t>Therefore </a:t>
            </a:r>
            <a:r>
              <a:rPr lang="en-US" dirty="0" smtClean="0"/>
              <a:t>by </a:t>
            </a:r>
            <a:r>
              <a:rPr lang="en-US" dirty="0"/>
              <a:t>the deeds of the law no flesh will be justified in His sight, for by the law </a:t>
            </a:r>
            <a:r>
              <a:rPr lang="en-US" i="1" dirty="0"/>
              <a:t>is</a:t>
            </a:r>
            <a:r>
              <a:rPr lang="en-US" dirty="0"/>
              <a:t> the knowledge of </a:t>
            </a:r>
            <a:r>
              <a:rPr lang="en-US" dirty="0" smtClean="0"/>
              <a:t>sin. </a:t>
            </a:r>
            <a:r>
              <a:rPr lang="en-US" baseline="30000" dirty="0" smtClean="0"/>
              <a:t>21</a:t>
            </a:r>
            <a:r>
              <a:rPr lang="en-US" baseline="30000" dirty="0"/>
              <a:t> </a:t>
            </a:r>
            <a:r>
              <a:rPr lang="en-US" dirty="0"/>
              <a:t>But now </a:t>
            </a:r>
            <a:r>
              <a:rPr lang="en-US" dirty="0" smtClean="0"/>
              <a:t>the </a:t>
            </a:r>
            <a:r>
              <a:rPr lang="en-US" dirty="0"/>
              <a:t>righteousness of God apart from the law is </a:t>
            </a:r>
            <a:r>
              <a:rPr lang="en-US" dirty="0" smtClean="0"/>
              <a:t>revealed,</a:t>
            </a:r>
            <a:r>
              <a:rPr lang="en-US" baseline="30000" dirty="0"/>
              <a:t> </a:t>
            </a:r>
            <a:r>
              <a:rPr lang="en-US" dirty="0" smtClean="0"/>
              <a:t>being </a:t>
            </a:r>
            <a:r>
              <a:rPr lang="en-US" dirty="0"/>
              <a:t>witnessed by the Law </a:t>
            </a:r>
            <a:r>
              <a:rPr lang="en-US" dirty="0" smtClean="0"/>
              <a:t>and </a:t>
            </a:r>
            <a:r>
              <a:rPr lang="en-US" dirty="0"/>
              <a:t>the Prophets, </a:t>
            </a:r>
            <a:r>
              <a:rPr lang="en-US" baseline="30000" dirty="0"/>
              <a:t>22 </a:t>
            </a:r>
            <a:r>
              <a:rPr lang="en-US" dirty="0"/>
              <a:t>even the righteousness of God, through faith in Jesus Christ, to all </a:t>
            </a:r>
            <a:r>
              <a:rPr lang="en-US" dirty="0" smtClean="0"/>
              <a:t>and </a:t>
            </a:r>
            <a:r>
              <a:rPr lang="en-US" dirty="0"/>
              <a:t>on all who believe. </a:t>
            </a:r>
            <a:r>
              <a:rPr lang="en-US" dirty="0" smtClean="0"/>
              <a:t>For</a:t>
            </a:r>
            <a:r>
              <a:rPr lang="en-US" baseline="30000" dirty="0"/>
              <a:t> </a:t>
            </a:r>
            <a:r>
              <a:rPr lang="en-US" dirty="0" smtClean="0"/>
              <a:t>there </a:t>
            </a:r>
            <a:r>
              <a:rPr lang="en-US" dirty="0"/>
              <a:t>is no difference; </a:t>
            </a:r>
            <a:r>
              <a:rPr lang="en-US" baseline="30000" dirty="0"/>
              <a:t>23 </a:t>
            </a:r>
            <a:r>
              <a:rPr lang="en-US" dirty="0"/>
              <a:t>for </a:t>
            </a:r>
            <a:r>
              <a:rPr lang="en-US" dirty="0" smtClean="0"/>
              <a:t>all </a:t>
            </a:r>
            <a:r>
              <a:rPr lang="en-US" dirty="0"/>
              <a:t>have sinned and fall short of the glory of God, </a:t>
            </a:r>
            <a:r>
              <a:rPr lang="en-US" baseline="30000" dirty="0"/>
              <a:t>24 </a:t>
            </a:r>
            <a:r>
              <a:rPr lang="en-US" dirty="0"/>
              <a:t>being justified </a:t>
            </a:r>
            <a:r>
              <a:rPr lang="en-US" dirty="0" smtClean="0"/>
              <a:t>freely</a:t>
            </a:r>
            <a:r>
              <a:rPr lang="en-US" dirty="0"/>
              <a:t> </a:t>
            </a:r>
            <a:r>
              <a:rPr lang="en-US" dirty="0" smtClean="0"/>
              <a:t>by </a:t>
            </a:r>
            <a:r>
              <a:rPr lang="en-US" dirty="0"/>
              <a:t>His grace </a:t>
            </a:r>
            <a:r>
              <a:rPr lang="en-US" dirty="0" smtClean="0"/>
              <a:t>through </a:t>
            </a:r>
            <a:r>
              <a:rPr lang="en-US" dirty="0"/>
              <a:t>the redemption that is in Christ Jesus</a:t>
            </a:r>
            <a:r>
              <a:rPr lang="en-US" dirty="0" smtClean="0"/>
              <a:t>,”</a:t>
            </a:r>
          </a:p>
          <a:p>
            <a:r>
              <a:rPr lang="en-US" b="1" dirty="0" smtClean="0"/>
              <a:t>John 1:14 </a:t>
            </a:r>
            <a:r>
              <a:rPr lang="en-US" dirty="0" smtClean="0"/>
              <a:t>“</a:t>
            </a:r>
            <a:r>
              <a:rPr lang="en-US" dirty="0"/>
              <a:t>And the Word </a:t>
            </a:r>
            <a:r>
              <a:rPr lang="en-US" dirty="0" smtClean="0"/>
              <a:t>became</a:t>
            </a:r>
            <a:r>
              <a:rPr lang="en-US" dirty="0"/>
              <a:t> </a:t>
            </a:r>
            <a:r>
              <a:rPr lang="en-US" dirty="0" smtClean="0"/>
              <a:t>flesh </a:t>
            </a:r>
            <a:r>
              <a:rPr lang="en-US" dirty="0"/>
              <a:t>and dwelt among us, and </a:t>
            </a:r>
            <a:r>
              <a:rPr lang="en-US" dirty="0" smtClean="0"/>
              <a:t>we </a:t>
            </a:r>
            <a:r>
              <a:rPr lang="en-US" dirty="0"/>
              <a:t>beheld His glory, the glory as of the only begotten of the Father, </a:t>
            </a:r>
            <a:r>
              <a:rPr lang="en-US" dirty="0" smtClean="0"/>
              <a:t>full </a:t>
            </a:r>
            <a:r>
              <a:rPr lang="en-US" dirty="0"/>
              <a:t>of grace and truth.</a:t>
            </a:r>
          </a:p>
        </p:txBody>
      </p:sp>
    </p:spTree>
    <p:extLst>
      <p:ext uri="{BB962C8B-B14F-4D97-AF65-F5344CB8AC3E}">
        <p14:creationId xmlns:p14="http://schemas.microsoft.com/office/powerpoint/2010/main" val="41676568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5034</TotalTime>
  <Words>338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Trebuchet MS</vt:lpstr>
      <vt:lpstr>Wingdings 2</vt:lpstr>
      <vt:lpstr>Quotable</vt:lpstr>
      <vt:lpstr>Questions and Answers for the Mormon</vt:lpstr>
      <vt:lpstr>Basic Beliefs </vt:lpstr>
      <vt:lpstr>Athenians – Acts 17</vt:lpstr>
      <vt:lpstr>“Paul reasoned with them”</vt:lpstr>
      <vt:lpstr>“Paul reasoned with them”</vt:lpstr>
      <vt:lpstr>“Paul reasoned with them”</vt:lpstr>
      <vt:lpstr>Who do you believe? </vt:lpstr>
      <vt:lpstr>Who do you believe? </vt:lpstr>
      <vt:lpstr>Amazing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from a Muslim</dc:title>
  <dc:creator>Andrew Smith</dc:creator>
  <cp:lastModifiedBy>Andrew Smith</cp:lastModifiedBy>
  <cp:revision>37</cp:revision>
  <dcterms:created xsi:type="dcterms:W3CDTF">2014-10-19T02:11:48Z</dcterms:created>
  <dcterms:modified xsi:type="dcterms:W3CDTF">2015-01-25T15:05:55Z</dcterms:modified>
</cp:coreProperties>
</file>