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7741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0988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2905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50769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6351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9670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39571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47162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43784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34227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6379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6917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98439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99558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11/29/2014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66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ransition spd="med">
    <p:pull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855" y="1449146"/>
            <a:ext cx="8335169" cy="2971051"/>
          </a:xfrm>
        </p:spPr>
        <p:txBody>
          <a:bodyPr/>
          <a:lstStyle/>
          <a:p>
            <a:r>
              <a:rPr lang="en-US" dirty="0" smtClean="0"/>
              <a:t>Questions from an American Muslim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6"/>
            <a:ext cx="7523800" cy="965407"/>
          </a:xfrm>
        </p:spPr>
        <p:txBody>
          <a:bodyPr>
            <a:normAutofit/>
          </a:bodyPr>
          <a:lstStyle/>
          <a:p>
            <a:r>
              <a:rPr lang="en-US" dirty="0"/>
              <a:t>“If you had known Me, you would have known My Father also; and from now on you know Him and have seen Him</a:t>
            </a:r>
            <a:r>
              <a:rPr lang="en-US" dirty="0" smtClean="0"/>
              <a:t>.” – John 14:7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127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Islam in the U.S has grown by 30% since 2001</a:t>
            </a:r>
          </a:p>
          <a:p>
            <a:pPr lvl="1"/>
            <a:r>
              <a:rPr lang="en-US" sz="2400" dirty="0" smtClean="0"/>
              <a:t>- </a:t>
            </a:r>
            <a:r>
              <a:rPr lang="en-US" sz="2400" dirty="0"/>
              <a:t>Hartford </a:t>
            </a:r>
            <a:r>
              <a:rPr lang="en-US" sz="2400" dirty="0" smtClean="0"/>
              <a:t>Seminary</a:t>
            </a:r>
          </a:p>
          <a:p>
            <a:r>
              <a:rPr lang="en-US" sz="2800" dirty="0" smtClean="0"/>
              <a:t>There are around 13,000 Alabamians that are registered as Muslims</a:t>
            </a:r>
          </a:p>
          <a:p>
            <a:r>
              <a:rPr lang="en-US" sz="2800" dirty="0" smtClean="0"/>
              <a:t>It is considered to some as Alabama’s fastest growing religion </a:t>
            </a:r>
          </a:p>
        </p:txBody>
      </p:sp>
    </p:spTree>
    <p:extLst>
      <p:ext uri="{BB962C8B-B14F-4D97-AF65-F5344CB8AC3E}">
        <p14:creationId xmlns:p14="http://schemas.microsoft.com/office/powerpoint/2010/main" val="6912059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47188"/>
            <a:ext cx="9144000" cy="970450"/>
          </a:xfrm>
        </p:spPr>
        <p:txBody>
          <a:bodyPr/>
          <a:lstStyle/>
          <a:p>
            <a:pPr algn="ctr"/>
            <a:r>
              <a:rPr lang="en-US" sz="3600" dirty="0" smtClean="0"/>
              <a:t>Why </a:t>
            </a:r>
            <a:r>
              <a:rPr lang="en-US" sz="3600" dirty="0" smtClean="0"/>
              <a:t>are people converting to Islam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are looking for the “thrill”</a:t>
            </a:r>
          </a:p>
          <a:p>
            <a:r>
              <a:rPr lang="en-US" sz="2400" dirty="0" smtClean="0"/>
              <a:t>Some are searching for organized religion </a:t>
            </a:r>
          </a:p>
          <a:p>
            <a:r>
              <a:rPr lang="en-US" sz="2400" dirty="0" smtClean="0"/>
              <a:t>Some are just trying to seek the will of God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16077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 conversation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Let them tell you the story of Muhammad, their beliefs, their practices, etc..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Do not let your patriotism get in the way of Christ</a:t>
            </a:r>
            <a:endParaRPr lang="en-US" sz="2400" dirty="0"/>
          </a:p>
          <a:p>
            <a:pPr lvl="1"/>
            <a:r>
              <a:rPr lang="en-US" sz="2000" dirty="0" smtClean="0"/>
              <a:t>1 Cor. 9: 19-23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64087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worship just one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870364" cy="463571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Deut. 6:4 – “</a:t>
            </a:r>
            <a:r>
              <a:rPr lang="en-US" sz="2000" dirty="0"/>
              <a:t>“Hear, O Israel: </a:t>
            </a:r>
            <a:r>
              <a:rPr lang="en-US" sz="2000" dirty="0" smtClean="0"/>
              <a:t>The</a:t>
            </a:r>
            <a:r>
              <a:rPr lang="en-US" sz="2000" dirty="0"/>
              <a:t> </a:t>
            </a:r>
            <a:r>
              <a:rPr lang="en-US" sz="2000" cap="small" dirty="0"/>
              <a:t>Lord</a:t>
            </a:r>
            <a:r>
              <a:rPr lang="en-US" sz="2000" dirty="0"/>
              <a:t> our God, the </a:t>
            </a:r>
            <a:r>
              <a:rPr lang="en-US" sz="2000" cap="small" dirty="0"/>
              <a:t>Lord</a:t>
            </a:r>
            <a:r>
              <a:rPr lang="en-US" sz="2000" dirty="0"/>
              <a:t> </a:t>
            </a:r>
            <a:r>
              <a:rPr lang="en-US" sz="2000" i="1" dirty="0"/>
              <a:t>is</a:t>
            </a:r>
            <a:r>
              <a:rPr lang="en-US" sz="2000" dirty="0"/>
              <a:t> one</a:t>
            </a:r>
            <a:r>
              <a:rPr lang="en-US" sz="2000" dirty="0" smtClean="0"/>
              <a:t>!”</a:t>
            </a:r>
          </a:p>
          <a:p>
            <a:pPr marL="0" indent="0">
              <a:buNone/>
            </a:pPr>
            <a:r>
              <a:rPr lang="en-US" sz="2000" dirty="0" smtClean="0"/>
              <a:t>Then why do you have three? The Father, the Son, and Mary</a:t>
            </a:r>
          </a:p>
          <a:p>
            <a:r>
              <a:rPr lang="en-US" sz="2000" dirty="0" smtClean="0"/>
              <a:t>Mary is not part of God – Luke 1-2</a:t>
            </a:r>
          </a:p>
          <a:p>
            <a:r>
              <a:rPr lang="en-US" sz="2000" dirty="0" smtClean="0"/>
              <a:t>Jesus is one with the </a:t>
            </a:r>
            <a:r>
              <a:rPr lang="en-US" sz="2000" dirty="0"/>
              <a:t>Father – </a:t>
            </a:r>
            <a:r>
              <a:rPr lang="en-US" sz="2000" dirty="0" smtClean="0"/>
              <a:t>John 10:29-30, John 14:6-7</a:t>
            </a:r>
          </a:p>
          <a:p>
            <a:r>
              <a:rPr lang="en-US" sz="2000" dirty="0"/>
              <a:t>Isaiah </a:t>
            </a:r>
            <a:r>
              <a:rPr lang="en-US" sz="2000" dirty="0" smtClean="0"/>
              <a:t>55:8-9 </a:t>
            </a:r>
            <a:r>
              <a:rPr lang="en-US" sz="2000" dirty="0"/>
              <a:t>– </a:t>
            </a:r>
            <a:r>
              <a:rPr lang="en-US" sz="2000" dirty="0" smtClean="0"/>
              <a:t>“</a:t>
            </a:r>
            <a:r>
              <a:rPr lang="en-US" sz="2000" dirty="0"/>
              <a:t>For </a:t>
            </a:r>
            <a:r>
              <a:rPr lang="en-US" sz="2000" dirty="0" smtClean="0"/>
              <a:t>My </a:t>
            </a:r>
            <a:r>
              <a:rPr lang="en-US" sz="2000" dirty="0"/>
              <a:t>thoughts are not your </a:t>
            </a:r>
            <a:r>
              <a:rPr lang="en-US" sz="2000" dirty="0" smtClean="0"/>
              <a:t>thoughts, Nor </a:t>
            </a:r>
            <a:r>
              <a:rPr lang="en-US" sz="2000" dirty="0"/>
              <a:t>are your ways My ways,” says the Lord</a:t>
            </a:r>
            <a:r>
              <a:rPr lang="en-US" sz="2000" dirty="0" smtClean="0"/>
              <a:t>. “For as </a:t>
            </a:r>
            <a:r>
              <a:rPr lang="en-US" sz="2000" dirty="0"/>
              <a:t>the heavens are higher than the </a:t>
            </a:r>
            <a:r>
              <a:rPr lang="en-US" sz="2000" dirty="0" smtClean="0"/>
              <a:t>earth, So </a:t>
            </a:r>
            <a:r>
              <a:rPr lang="en-US" sz="2000" dirty="0"/>
              <a:t>are My ways higher than your </a:t>
            </a:r>
            <a:r>
              <a:rPr lang="en-US" sz="2000" dirty="0" smtClean="0"/>
              <a:t>ways, And </a:t>
            </a:r>
            <a:r>
              <a:rPr lang="en-US" sz="2000" dirty="0"/>
              <a:t>My thoughts than your thoughts</a:t>
            </a:r>
            <a:r>
              <a:rPr lang="en-US" sz="2000" dirty="0" smtClean="0"/>
              <a:t>.”</a:t>
            </a:r>
          </a:p>
          <a:p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414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trust the Bible?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4461848"/>
          </a:xfrm>
        </p:spPr>
        <p:txBody>
          <a:bodyPr>
            <a:noAutofit/>
          </a:bodyPr>
          <a:lstStyle/>
          <a:p>
            <a:r>
              <a:rPr lang="en-US" sz="2000" dirty="0" smtClean="0"/>
              <a:t>Because I trust God</a:t>
            </a:r>
          </a:p>
          <a:p>
            <a:pPr lvl="1"/>
            <a:r>
              <a:rPr lang="en-US" sz="1800" dirty="0" smtClean="0"/>
              <a:t>Psalm 117:2 – “</a:t>
            </a:r>
            <a:r>
              <a:rPr lang="en-US" sz="1800" dirty="0"/>
              <a:t>For His merciful kindness is great toward us, And the truth of the Lord </a:t>
            </a:r>
            <a:r>
              <a:rPr lang="en-US" sz="1800" i="1" dirty="0"/>
              <a:t>endures</a:t>
            </a:r>
            <a:r>
              <a:rPr lang="en-US" sz="1800" dirty="0"/>
              <a:t> forever. Praise the Lord</a:t>
            </a:r>
            <a:r>
              <a:rPr lang="en-US" sz="1800" dirty="0" smtClean="0"/>
              <a:t>!”</a:t>
            </a:r>
          </a:p>
          <a:p>
            <a:pPr lvl="1"/>
            <a:r>
              <a:rPr lang="en-US" sz="1800" dirty="0" smtClean="0"/>
              <a:t>Psalm 119:152 – “</a:t>
            </a:r>
            <a:r>
              <a:rPr lang="en-US" sz="1800" dirty="0"/>
              <a:t>Concerning Your testimonies, I have known of old that You have founded them</a:t>
            </a:r>
            <a:r>
              <a:rPr lang="en-US" sz="1800" baseline="30000" dirty="0"/>
              <a:t> </a:t>
            </a:r>
            <a:r>
              <a:rPr lang="en-US" sz="1800" dirty="0"/>
              <a:t>forever</a:t>
            </a:r>
            <a:r>
              <a:rPr lang="en-US" sz="1800" dirty="0" smtClean="0"/>
              <a:t>.”</a:t>
            </a:r>
          </a:p>
          <a:p>
            <a:pPr lvl="1"/>
            <a:r>
              <a:rPr lang="en-US" sz="1800" dirty="0" smtClean="0"/>
              <a:t>Psalm 119:160 – “The </a:t>
            </a:r>
            <a:r>
              <a:rPr lang="en-US" sz="1800" dirty="0"/>
              <a:t>entirety of Your word </a:t>
            </a:r>
            <a:r>
              <a:rPr lang="en-US" sz="1800" i="1" dirty="0" smtClean="0"/>
              <a:t>is </a:t>
            </a:r>
            <a:r>
              <a:rPr lang="en-US" sz="1800" dirty="0" smtClean="0"/>
              <a:t>truth</a:t>
            </a:r>
            <a:r>
              <a:rPr lang="en-US" sz="1800" dirty="0"/>
              <a:t>, And every one of Your righteous </a:t>
            </a:r>
            <a:r>
              <a:rPr lang="en-US" sz="1800" dirty="0" smtClean="0"/>
              <a:t>judgments </a:t>
            </a:r>
            <a:r>
              <a:rPr lang="en-US" sz="1800" i="1" dirty="0" smtClean="0"/>
              <a:t>endure</a:t>
            </a:r>
            <a:r>
              <a:rPr lang="en-US" sz="1800" dirty="0"/>
              <a:t> forever</a:t>
            </a:r>
            <a:r>
              <a:rPr lang="en-US" sz="1800" dirty="0" smtClean="0"/>
              <a:t>.”</a:t>
            </a:r>
          </a:p>
          <a:p>
            <a:r>
              <a:rPr lang="en-US" sz="2000" dirty="0" smtClean="0"/>
              <a:t>How could language be too big a barrier for God?</a:t>
            </a:r>
          </a:p>
          <a:p>
            <a:pPr lvl="1"/>
            <a:r>
              <a:rPr lang="en-US" sz="1800" dirty="0" smtClean="0"/>
              <a:t>Gen. 11:1-9</a:t>
            </a:r>
          </a:p>
          <a:p>
            <a:pPr lvl="1"/>
            <a:r>
              <a:rPr lang="en-US" sz="1800" dirty="0" smtClean="0"/>
              <a:t>Acts 2:5-8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756841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pray?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6"/>
            <a:ext cx="7524003" cy="452624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pray without ceasing and make personal habits of prayer </a:t>
            </a:r>
          </a:p>
          <a:p>
            <a:pPr lvl="1"/>
            <a:r>
              <a:rPr lang="en-US" sz="2000" dirty="0" smtClean="0"/>
              <a:t> 1 Thess. 5:17 / Daniel 6:10</a:t>
            </a:r>
          </a:p>
          <a:p>
            <a:r>
              <a:rPr lang="en-US" sz="2400" dirty="0" smtClean="0"/>
              <a:t>Jesus taught us how to pray</a:t>
            </a:r>
          </a:p>
          <a:p>
            <a:pPr lvl="1"/>
            <a:r>
              <a:rPr lang="en-US" sz="2000" dirty="0" smtClean="0"/>
              <a:t>Matt. 6:9-13 </a:t>
            </a:r>
          </a:p>
          <a:p>
            <a:pPr lvl="1"/>
            <a:r>
              <a:rPr lang="en-US" sz="2000" dirty="0" smtClean="0"/>
              <a:t>His teaching is focused on the spiritual position not the physical position </a:t>
            </a:r>
          </a:p>
          <a:p>
            <a:r>
              <a:rPr lang="en-US" sz="2400" dirty="0" smtClean="0"/>
              <a:t>Jesus taught us to pray with reverence</a:t>
            </a:r>
          </a:p>
          <a:p>
            <a:pPr lvl="1"/>
            <a:r>
              <a:rPr lang="en-US" sz="2000" dirty="0" smtClean="0"/>
              <a:t>Hebrews 5:7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52173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747</TotalTime>
  <Words>234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Trebuchet MS</vt:lpstr>
      <vt:lpstr>Wingdings 2</vt:lpstr>
      <vt:lpstr>Quotable</vt:lpstr>
      <vt:lpstr>Questions from an American Muslim</vt:lpstr>
      <vt:lpstr>Motives</vt:lpstr>
      <vt:lpstr>Why are people converting to Islam?</vt:lpstr>
      <vt:lpstr>Get the conversation started</vt:lpstr>
      <vt:lpstr>Do you worship just one God?</vt:lpstr>
      <vt:lpstr>How can you trust the Bible?</vt:lpstr>
      <vt:lpstr>How do you pray?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from a Muslim</dc:title>
  <dc:creator>Andrew Smith</dc:creator>
  <cp:lastModifiedBy>Andrew Smith</cp:lastModifiedBy>
  <cp:revision>17</cp:revision>
  <dcterms:created xsi:type="dcterms:W3CDTF">2014-10-19T02:11:48Z</dcterms:created>
  <dcterms:modified xsi:type="dcterms:W3CDTF">2014-11-30T14:35:36Z</dcterms:modified>
</cp:coreProperties>
</file>