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March 15,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venir Black Oblique"/>
                <a:cs typeface="Avenir Black Oblique"/>
              </a:rPr>
              <a:t>FAITH THAT DOES NOT OVERCOME THE WORLD</a:t>
            </a:r>
            <a:endParaRPr lang="en-US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venir Black Oblique"/>
              <a:cs typeface="Avenir Black Obliq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A </a:t>
            </a:r>
            <a:r>
              <a:rPr lang="en-US" sz="2800" b="1" u="sng" dirty="0" smtClean="0">
                <a:solidFill>
                  <a:srgbClr val="FFFF00"/>
                </a:solidFill>
              </a:rPr>
              <a:t>SMALL</a:t>
            </a:r>
            <a:r>
              <a:rPr lang="en-US" sz="2800" b="1" dirty="0" smtClean="0"/>
              <a:t> faith will not overcome the world.</a:t>
            </a:r>
          </a:p>
          <a:p>
            <a:r>
              <a:rPr lang="en-US" sz="2800" b="1" dirty="0" smtClean="0"/>
              <a:t>A </a:t>
            </a:r>
            <a:r>
              <a:rPr lang="en-US" sz="2800" b="1" u="sng" dirty="0" smtClean="0">
                <a:solidFill>
                  <a:srgbClr val="FFFF00"/>
                </a:solidFill>
              </a:rPr>
              <a:t>SILENT</a:t>
            </a:r>
            <a:r>
              <a:rPr lang="en-US" sz="2800" b="1" dirty="0" smtClean="0"/>
              <a:t> faith will not overcome the world.</a:t>
            </a:r>
          </a:p>
          <a:p>
            <a:r>
              <a:rPr lang="en-US" sz="2800" b="1" dirty="0" smtClean="0"/>
              <a:t>A </a:t>
            </a:r>
            <a:r>
              <a:rPr lang="en-US" sz="2800" b="1" u="sng" dirty="0" smtClean="0">
                <a:solidFill>
                  <a:srgbClr val="FFFF00"/>
                </a:solidFill>
              </a:rPr>
              <a:t>NEGLECTED</a:t>
            </a:r>
            <a:r>
              <a:rPr lang="en-US" sz="2800" b="1" dirty="0" smtClean="0"/>
              <a:t> faith will not overcome the world.</a:t>
            </a:r>
          </a:p>
          <a:p>
            <a:r>
              <a:rPr lang="en-US" sz="2800" b="1" dirty="0" smtClean="0"/>
              <a:t>A </a:t>
            </a:r>
            <a:r>
              <a:rPr lang="en-US" sz="2800" b="1" u="sng" dirty="0" smtClean="0">
                <a:solidFill>
                  <a:srgbClr val="FFFF00"/>
                </a:solidFill>
              </a:rPr>
              <a:t>MISPLACED</a:t>
            </a:r>
            <a:r>
              <a:rPr lang="en-US" sz="2800" b="1" dirty="0" smtClean="0"/>
              <a:t> faith will not overcome the world.</a:t>
            </a:r>
          </a:p>
          <a:p>
            <a:r>
              <a:rPr lang="en-US" sz="2800" b="1" dirty="0" smtClean="0"/>
              <a:t>A </a:t>
            </a:r>
            <a:r>
              <a:rPr lang="en-US" sz="2800" b="1" u="sng" dirty="0" smtClean="0">
                <a:solidFill>
                  <a:srgbClr val="FFFF00"/>
                </a:solidFill>
              </a:rPr>
              <a:t>VAIN</a:t>
            </a:r>
            <a:r>
              <a:rPr lang="en-US" sz="2800" b="1" dirty="0" smtClean="0"/>
              <a:t> faith will not overcome the world.</a:t>
            </a:r>
          </a:p>
          <a:p>
            <a:r>
              <a:rPr lang="en-US" sz="2800" b="1" dirty="0" smtClean="0"/>
              <a:t>A </a:t>
            </a:r>
            <a:r>
              <a:rPr lang="en-US" sz="2800" b="1" u="sng" dirty="0" smtClean="0">
                <a:solidFill>
                  <a:srgbClr val="FFFF00"/>
                </a:solidFill>
              </a:rPr>
              <a:t>PARTIAL</a:t>
            </a:r>
            <a:r>
              <a:rPr lang="en-US" sz="2800" b="1" dirty="0" smtClean="0"/>
              <a:t> faith will not overcome the world.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39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352</TotalTime>
  <Words>61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 Pop</vt:lpstr>
      <vt:lpstr>PowerPoint Presentation</vt:lpstr>
      <vt:lpstr>FAITH THAT DOES NOT OVERCOME THE WORLD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Jamerson</dc:creator>
  <cp:lastModifiedBy>Randall Jamerson</cp:lastModifiedBy>
  <cp:revision>3</cp:revision>
  <dcterms:created xsi:type="dcterms:W3CDTF">2015-03-15T19:39:49Z</dcterms:created>
  <dcterms:modified xsi:type="dcterms:W3CDTF">2015-03-16T01:32:33Z</dcterms:modified>
</cp:coreProperties>
</file>