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29D3-C0B7-3548-BB7E-0ED70D593300}" type="datetimeFigureOut">
              <a:rPr lang="en-US" smtClean="0"/>
              <a:t>3/15/15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7ECD-CE4E-C549-B159-6BDC427D2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886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29D3-C0B7-3548-BB7E-0ED70D593300}" type="datetimeFigureOut">
              <a:rPr lang="en-US" smtClean="0"/>
              <a:t>3/15/15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7ECD-CE4E-C549-B159-6BDC427D2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20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29D3-C0B7-3548-BB7E-0ED70D593300}" type="datetimeFigureOut">
              <a:rPr lang="en-US" smtClean="0"/>
              <a:t>3/15/15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7ECD-CE4E-C549-B159-6BDC427D2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93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29D3-C0B7-3548-BB7E-0ED70D593300}" type="datetimeFigureOut">
              <a:rPr lang="en-US" smtClean="0"/>
              <a:t>3/15/15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7ECD-CE4E-C549-B159-6BDC427D2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04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29D3-C0B7-3548-BB7E-0ED70D593300}" type="datetimeFigureOut">
              <a:rPr lang="en-US" smtClean="0"/>
              <a:t>3/15/15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7ECD-CE4E-C549-B159-6BDC427D2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29D3-C0B7-3548-BB7E-0ED70D593300}" type="datetimeFigureOut">
              <a:rPr lang="en-US" smtClean="0"/>
              <a:t>3/15/15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7ECD-CE4E-C549-B159-6BDC427D2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2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29D3-C0B7-3548-BB7E-0ED70D593300}" type="datetimeFigureOut">
              <a:rPr lang="en-US" smtClean="0"/>
              <a:t>3/15/15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7ECD-CE4E-C549-B159-6BDC427D2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2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29D3-C0B7-3548-BB7E-0ED70D593300}" type="datetimeFigureOut">
              <a:rPr lang="en-US" smtClean="0"/>
              <a:t>3/15/15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7ECD-CE4E-C549-B159-6BDC427D2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5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29D3-C0B7-3548-BB7E-0ED70D593300}" type="datetimeFigureOut">
              <a:rPr lang="en-US" smtClean="0"/>
              <a:t>3/15/15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7ECD-CE4E-C549-B159-6BDC427D2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6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29D3-C0B7-3548-BB7E-0ED70D593300}" type="datetimeFigureOut">
              <a:rPr lang="en-US" smtClean="0"/>
              <a:t>3/15/15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7ECD-CE4E-C549-B159-6BDC427D2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7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29D3-C0B7-3548-BB7E-0ED70D593300}" type="datetimeFigureOut">
              <a:rPr lang="en-US" smtClean="0"/>
              <a:t>3/15/15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7ECD-CE4E-C549-B159-6BDC427D2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6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829D3-C0B7-3548-BB7E-0ED70D593300}" type="datetimeFigureOut">
              <a:rPr lang="en-US" smtClean="0"/>
              <a:t>3/15/15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B7ECD-CE4E-C549-B159-6BDC427D2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0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73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153638" y="1935654"/>
            <a:ext cx="8808557" cy="4045413"/>
          </a:xfrm>
          <a:prstGeom prst="wedgeRound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venir Next Condensed Regular"/>
                <a:cs typeface="Avenir Next Condensed Regular"/>
              </a:rPr>
              <a:t>Getting To Know God</a:t>
            </a:r>
            <a:endParaRPr lang="en-US" sz="4800" b="1" dirty="0">
              <a:solidFill>
                <a:schemeClr val="bg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Avenir Next Condensed Regular"/>
              <a:cs typeface="Avenir Next Condense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194796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0"/>
            <a:ext cx="9144001" cy="13211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ular Callout 3"/>
          <p:cNvSpPr/>
          <p:nvPr/>
        </p:nvSpPr>
        <p:spPr>
          <a:xfrm>
            <a:off x="153638" y="1935654"/>
            <a:ext cx="8808557" cy="4045413"/>
          </a:xfrm>
          <a:prstGeom prst="wedgeRound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venir Next Condensed Regular"/>
                <a:cs typeface="Avenir Next Condensed Regular"/>
              </a:rPr>
              <a:t>Getting To Know God</a:t>
            </a:r>
            <a:endParaRPr lang="en-US" sz="4800" b="1" dirty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venir Next Condensed Regular"/>
              <a:cs typeface="Avenir Next Condensed Regula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3038" y="2580871"/>
            <a:ext cx="72619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Comic Sans MS"/>
                <a:cs typeface="Comic Sans MS"/>
              </a:rPr>
              <a:t>“No, I never heard of Him.”</a:t>
            </a:r>
            <a:endParaRPr lang="en-US" sz="7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395025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0"/>
            <a:ext cx="9144001" cy="13211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ular Callout 3"/>
          <p:cNvSpPr/>
          <p:nvPr/>
        </p:nvSpPr>
        <p:spPr>
          <a:xfrm>
            <a:off x="153638" y="1935654"/>
            <a:ext cx="8808557" cy="4045413"/>
          </a:xfrm>
          <a:prstGeom prst="wedgeRoundRectCallou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venir Next Condensed Regular"/>
                <a:cs typeface="Avenir Next Condensed Regular"/>
              </a:rPr>
              <a:t>Getting To Know God</a:t>
            </a:r>
            <a:endParaRPr lang="en-US" sz="4800" b="1" dirty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venir Next Condensed Regular"/>
              <a:cs typeface="Avenir Next Condensed Regula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3038" y="2580871"/>
            <a:ext cx="72619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Comic Sans MS"/>
                <a:cs typeface="Comic Sans MS"/>
              </a:rPr>
              <a:t>“Yeah, I’ve heard of Him.”</a:t>
            </a:r>
            <a:endParaRPr lang="en-US" sz="7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024439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0"/>
            <a:ext cx="9144001" cy="13211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ular Callout 3"/>
          <p:cNvSpPr/>
          <p:nvPr/>
        </p:nvSpPr>
        <p:spPr>
          <a:xfrm>
            <a:off x="153638" y="1935654"/>
            <a:ext cx="8808557" cy="4045413"/>
          </a:xfrm>
          <a:prstGeom prst="wedgeRound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venir Next Condensed Regular"/>
                <a:cs typeface="Avenir Next Condensed Regular"/>
              </a:rPr>
              <a:t>Getting To Know God</a:t>
            </a:r>
            <a:endParaRPr lang="en-US" sz="4800" b="1" dirty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venir Next Condensed Regular"/>
              <a:cs typeface="Avenir Next Condensed Regula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3038" y="2580871"/>
            <a:ext cx="72619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Comic Sans MS"/>
                <a:cs typeface="Comic Sans MS"/>
              </a:rPr>
              <a:t>“Yeah, I’ve met Him.”</a:t>
            </a:r>
            <a:endParaRPr lang="en-US" sz="7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812534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0"/>
            <a:ext cx="9144001" cy="13211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ular Callout 3"/>
          <p:cNvSpPr/>
          <p:nvPr/>
        </p:nvSpPr>
        <p:spPr>
          <a:xfrm>
            <a:off x="153638" y="1935654"/>
            <a:ext cx="8808557" cy="4045413"/>
          </a:xfrm>
          <a:prstGeom prst="wedgeRoundRectCallou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venir Next Condensed Regular"/>
                <a:cs typeface="Avenir Next Condensed Regular"/>
              </a:rPr>
              <a:t>Getting To Know God</a:t>
            </a:r>
            <a:endParaRPr lang="en-US" sz="4800" b="1" dirty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venir Next Condensed Regular"/>
              <a:cs typeface="Avenir Next Condensed Regula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3038" y="2580871"/>
            <a:ext cx="72619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omic Sans MS"/>
                <a:cs typeface="Comic Sans MS"/>
              </a:rPr>
              <a:t>Yeah, I know Him. He’s an associate/co-worker of </a:t>
            </a:r>
            <a:r>
              <a:rPr lang="en-US" sz="6000" dirty="0" smtClean="0">
                <a:latin typeface="Comic Sans MS"/>
                <a:cs typeface="Comic Sans MS"/>
              </a:rPr>
              <a:t>mine.</a:t>
            </a:r>
            <a:r>
              <a:rPr lang="en-US" sz="6000" dirty="0" smtClean="0">
                <a:effectLst/>
                <a:latin typeface="Comic Sans MS"/>
                <a:cs typeface="Comic Sans MS"/>
              </a:rPr>
              <a:t> </a:t>
            </a:r>
            <a:endParaRPr lang="en-US" sz="6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035314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0"/>
            <a:ext cx="9144001" cy="13211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ular Callout 3"/>
          <p:cNvSpPr/>
          <p:nvPr/>
        </p:nvSpPr>
        <p:spPr>
          <a:xfrm>
            <a:off x="153638" y="1935654"/>
            <a:ext cx="8808557" cy="4045413"/>
          </a:xfrm>
          <a:prstGeom prst="wedgeRoundRectCallout">
            <a:avLst/>
          </a:prstGeom>
          <a:gradFill>
            <a:gsLst>
              <a:gs pos="100000">
                <a:schemeClr val="bg1"/>
              </a:gs>
              <a:gs pos="33000">
                <a:srgbClr val="FFFF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venir Next Condensed Regular"/>
                <a:cs typeface="Avenir Next Condensed Regular"/>
              </a:rPr>
              <a:t>Getting To Know God</a:t>
            </a:r>
            <a:endParaRPr lang="en-US" sz="4800" b="1" dirty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venir Next Condensed Regular"/>
              <a:cs typeface="Avenir Next Condensed Regula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3038" y="2580871"/>
            <a:ext cx="726193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0000"/>
                </a:solidFill>
                <a:latin typeface="Comic Sans MS"/>
                <a:ea typeface="Cambria"/>
                <a:cs typeface="Comic Sans MS"/>
              </a:rPr>
              <a:t>“Oh yeah, I knew Him. What a great friend. Haven’t talked to Him in a long time though.”</a:t>
            </a:r>
            <a:endParaRPr lang="en-US" sz="4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6798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0"/>
            <a:ext cx="9144001" cy="13211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ular Callout 3"/>
          <p:cNvSpPr/>
          <p:nvPr/>
        </p:nvSpPr>
        <p:spPr>
          <a:xfrm>
            <a:off x="153638" y="1935654"/>
            <a:ext cx="8808557" cy="4045413"/>
          </a:xfrm>
          <a:prstGeom prst="wedgeRoundRect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venir Next Condensed Regular"/>
                <a:cs typeface="Avenir Next Condensed Regular"/>
              </a:rPr>
              <a:t>Getting To Know God</a:t>
            </a:r>
            <a:endParaRPr lang="en-US" sz="4800" b="1" dirty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venir Next Condensed Regular"/>
              <a:cs typeface="Avenir Next Condensed Regula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3038" y="3304146"/>
            <a:ext cx="72619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Comic Sans MS"/>
                <a:cs typeface="Comic Sans MS"/>
              </a:rPr>
              <a:t>“Oh yes, I know Him, we’re good friends.”</a:t>
            </a:r>
            <a:r>
              <a:rPr lang="en-US" sz="4400" dirty="0" smtClean="0">
                <a:effectLst/>
                <a:latin typeface="Comic Sans MS"/>
                <a:cs typeface="Comic Sans MS"/>
              </a:rPr>
              <a:t> </a:t>
            </a:r>
            <a:endParaRPr lang="en-US" sz="4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07367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30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108</Words>
  <Application>Microsoft Macintosh PowerPoint</Application>
  <PresentationFormat>On-screen Show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Getting To Know God</vt:lpstr>
      <vt:lpstr>Getting To Know God</vt:lpstr>
      <vt:lpstr>Getting To Know God</vt:lpstr>
      <vt:lpstr>Getting To Know God</vt:lpstr>
      <vt:lpstr>Getting To Know God</vt:lpstr>
      <vt:lpstr>Getting To Know God</vt:lpstr>
      <vt:lpstr>Getting To Know God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To Know God</dc:title>
  <dc:creator>Randall Jamerson</dc:creator>
  <cp:lastModifiedBy>Randall Jamerson</cp:lastModifiedBy>
  <cp:revision>4</cp:revision>
  <dcterms:created xsi:type="dcterms:W3CDTF">2015-03-15T13:25:55Z</dcterms:created>
  <dcterms:modified xsi:type="dcterms:W3CDTF">2015-03-15T19:17:45Z</dcterms:modified>
</cp:coreProperties>
</file>