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6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3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3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3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3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7107-255D-4549-9D4F-875F70C1C067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4835-B55D-3B4E-8BE7-1B3C63A3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21515IdentityTheft-SLID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4080" y="4709160"/>
            <a:ext cx="570992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The Thief: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The Devil</a:t>
            </a:r>
          </a:p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His Attack: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Creating Doubt</a:t>
            </a:r>
          </a:p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Our Protection: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Next Demi Bold"/>
                <a:cs typeface="Avenir Next Demi Bold"/>
              </a:rPr>
              <a:t>The Scriptures</a:t>
            </a:r>
          </a:p>
          <a:p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 Oblique"/>
              <a:cs typeface="Avenir Black Oblique"/>
            </a:endParaRP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423624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Jamerson</dc:creator>
  <cp:lastModifiedBy>Randall Jamerson</cp:lastModifiedBy>
  <cp:revision>3</cp:revision>
  <dcterms:created xsi:type="dcterms:W3CDTF">2015-03-08T20:07:15Z</dcterms:created>
  <dcterms:modified xsi:type="dcterms:W3CDTF">2015-03-09T01:19:10Z</dcterms:modified>
</cp:coreProperties>
</file>