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drewGass_Elliottsvi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8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Changes are Big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_Coke_(advertisement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30" y="374095"/>
            <a:ext cx="4844857" cy="63467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new-cok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1"/>
          <a:stretch/>
        </p:blipFill>
        <p:spPr>
          <a:xfrm>
            <a:off x="436278" y="905705"/>
            <a:ext cx="2759559" cy="5231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LS 9_7 - Coke Classic Six Pack Label (1989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36"/>
            <a:ext cx="91440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Changes are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change of worship by Jeroboam.  I Kings 11-12</a:t>
            </a:r>
          </a:p>
          <a:p>
            <a:r>
              <a:rPr lang="en-US" dirty="0" smtClean="0"/>
              <a:t>Because of Solomon turning away from God, the kingdom would become divided.</a:t>
            </a:r>
          </a:p>
          <a:p>
            <a:r>
              <a:rPr lang="en-US" dirty="0" smtClean="0"/>
              <a:t>Jeroboam made some terrible mistakes.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Changes are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change of worship by worship by men today.  I Kings 11-12</a:t>
            </a:r>
          </a:p>
          <a:p>
            <a:r>
              <a:rPr lang="en-US" dirty="0" smtClean="0"/>
              <a:t>Many religious people have made small changes to God’s pattern of worship.</a:t>
            </a:r>
          </a:p>
          <a:p>
            <a:r>
              <a:rPr lang="en-US" dirty="0" smtClean="0"/>
              <a:t>Many have decided that what the NT pattern is no longer effective for us today.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3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Changes are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not be deceived by evil desires from the hearts of men.</a:t>
            </a:r>
          </a:p>
          <a:p>
            <a:r>
              <a:rPr lang="en-US" dirty="0" smtClean="0"/>
              <a:t>If our worship is not what it needs to be, it’s not because of God, but 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3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697</TotalTime>
  <Words>126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Twilight</vt:lpstr>
      <vt:lpstr>PowerPoint Presentation</vt:lpstr>
      <vt:lpstr>Small Changes are Big</vt:lpstr>
      <vt:lpstr>PowerPoint Presentation</vt:lpstr>
      <vt:lpstr>Small Changes are Big</vt:lpstr>
      <vt:lpstr>Small Changes are Big</vt:lpstr>
      <vt:lpstr>Small Changes are Big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Jamerson</dc:creator>
  <cp:lastModifiedBy>Randall Jamerson</cp:lastModifiedBy>
  <cp:revision>4</cp:revision>
  <dcterms:created xsi:type="dcterms:W3CDTF">2016-02-07T01:28:47Z</dcterms:created>
  <dcterms:modified xsi:type="dcterms:W3CDTF">2016-02-08T02:59:08Z</dcterms:modified>
</cp:coreProperties>
</file>