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AAAA-C549-4796-978A-ED3D63103356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DDE64-1461-4847-9EFD-10DA38DFC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939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AAAA-C549-4796-978A-ED3D63103356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DDE64-1461-4847-9EFD-10DA38DFC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37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AAAA-C549-4796-978A-ED3D63103356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DDE64-1461-4847-9EFD-10DA38DFC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24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AAAA-C549-4796-978A-ED3D63103356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DDE64-1461-4847-9EFD-10DA38DFC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6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AAAA-C549-4796-978A-ED3D63103356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DDE64-1461-4847-9EFD-10DA38DFC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187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AAAA-C549-4796-978A-ED3D63103356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DDE64-1461-4847-9EFD-10DA38DFC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394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AAAA-C549-4796-978A-ED3D63103356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DDE64-1461-4847-9EFD-10DA38DFC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93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AAAA-C549-4796-978A-ED3D63103356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DDE64-1461-4847-9EFD-10DA38DFC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98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AAAA-C549-4796-978A-ED3D63103356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DDE64-1461-4847-9EFD-10DA38DFC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0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AAAA-C549-4796-978A-ED3D63103356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DDE64-1461-4847-9EFD-10DA38DFC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0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AAAA-C549-4796-978A-ED3D63103356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DDE64-1461-4847-9EFD-10DA38DFC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911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7AAAA-C549-4796-978A-ED3D63103356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DDE64-1461-4847-9EFD-10DA38DFC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90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717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044365"/>
              </p:ext>
            </p:extLst>
          </p:nvPr>
        </p:nvGraphicFramePr>
        <p:xfrm>
          <a:off x="0" y="1219199"/>
          <a:ext cx="9144000" cy="563880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704850"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 anchor="ctr"/>
                </a:tc>
              </a:tr>
              <a:tr h="704850"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</a:tr>
              <a:tr h="704850"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</a:tr>
              <a:tr h="704850"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</a:tr>
              <a:tr h="704850"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</a:tr>
              <a:tr h="704850"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</a:tr>
              <a:tr h="704850"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</a:tr>
              <a:tr h="704850"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/>
              <a:t>The Great Commission</a:t>
            </a:r>
            <a:endParaRPr lang="en-US" sz="7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28842" y="2089529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38400" y="2092072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989108" y="2106517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Go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038600" y="2089529"/>
            <a:ext cx="826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Preach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2819400"/>
            <a:ext cx="1483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Make Disciple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51554" y="2819400"/>
            <a:ext cx="826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Preach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802734" y="2813649"/>
            <a:ext cx="1297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Repentance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239429" y="5605272"/>
            <a:ext cx="1982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Forgiveness of Sins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34164" y="3505200"/>
            <a:ext cx="945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Baptism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94030" y="4191000"/>
            <a:ext cx="721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Teach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33312" y="3505200"/>
            <a:ext cx="862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Believe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40178" y="4191000"/>
            <a:ext cx="945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Baptism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296374" y="4869445"/>
            <a:ext cx="736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Saved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484315" y="3508075"/>
            <a:ext cx="1934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Forgiveness of Sins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28842" y="2092072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50267" y="2099073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33312" y="2813649"/>
            <a:ext cx="826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Preach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30226" y="2092072"/>
            <a:ext cx="826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Preach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51554" y="3508075"/>
            <a:ext cx="862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Believe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94360" y="2819400"/>
            <a:ext cx="1297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Repentance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4164" y="3505200"/>
            <a:ext cx="945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Baptism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33312" y="4191000"/>
            <a:ext cx="945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Baptism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13188" y="2826936"/>
            <a:ext cx="1483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Make Disciple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96374" y="4869445"/>
            <a:ext cx="736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Saved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84316" y="3518541"/>
            <a:ext cx="1934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Forgiveness of Sins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5769" y="4191000"/>
            <a:ext cx="721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Teach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9859" y="1371599"/>
            <a:ext cx="1692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Matt 28:18-20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828800" y="1366574"/>
            <a:ext cx="1736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Mark 16:15-16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03813" y="1366574"/>
            <a:ext cx="1663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Luke 24:46-47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791200" y="1366574"/>
            <a:ext cx="12021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Summary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467600" y="1378296"/>
            <a:ext cx="1494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Acts 2:14-42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783488" y="3520440"/>
            <a:ext cx="878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Believe</a:t>
            </a:r>
            <a:endParaRPr 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7565862" y="4233672"/>
            <a:ext cx="1313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Repentance</a:t>
            </a:r>
            <a:endParaRPr lang="en-US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7742759" y="4928616"/>
            <a:ext cx="966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Baptism</a:t>
            </a:r>
            <a:endParaRPr lang="en-US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801730" y="2794670"/>
            <a:ext cx="836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Preach</a:t>
            </a:r>
            <a:endParaRPr lang="en-U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853762" y="6382512"/>
            <a:ext cx="721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Teach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3883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91115E-6 L 0.59566 0.00185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74" y="93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8.37575E-7 L 0.40868 0.00139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34" y="69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2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96159E-7 L 0.40868 -0.00463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34" y="-231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48148E-6 L 0.21319 0.10185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60" y="5093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2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96296E-6 L 0.40868 0.00047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34" y="23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96296E-6 L 0.21319 0.2074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60" y="10370"/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96296E-6 L 0.58993 0.20648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497" y="10324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96296E-6 L 0.40347 0.10648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74" y="5324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2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96296E-6 L 0.59392 0.40648 " pathEditMode="relative" rAng="0" ptsTypes="AA">
                                      <p:cBhvr>
                                        <p:cTn id="17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88" y="20324"/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444E-6 L 0.40868 0.10763 " pathEditMode="relative" rAng="0" ptsTypes="AA">
                                      <p:cBhvr>
                                        <p:cTn id="17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34" y="5370"/>
                                    </p:animMotion>
                                  </p:childTnLst>
                                </p:cTn>
                              </p:par>
                              <p:par>
                                <p:cTn id="17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07407E-6 L 0.21319 0.30601 " pathEditMode="relative" rAng="0" ptsTypes="AA">
                                      <p:cBhvr>
                                        <p:cTn id="17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60" y="15301"/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2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2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96296E-6 L 0.59566 0.3176 " pathEditMode="relative" rAng="0" ptsTypes="AA">
                                      <p:cBhvr>
                                        <p:cTn id="18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74" y="15880"/>
                                    </p:animMotion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9" grpId="0"/>
      <p:bldP spid="10" grpId="0"/>
      <p:bldP spid="10" grpId="1"/>
      <p:bldP spid="11" grpId="0"/>
      <p:bldP spid="11" grpId="1"/>
      <p:bldP spid="11" grpId="2"/>
      <p:bldP spid="12" grpId="0"/>
      <p:bldP spid="12" grpId="1"/>
      <p:bldP spid="12" grpId="2"/>
      <p:bldP spid="13" grpId="0"/>
      <p:bldP spid="13" grpId="1"/>
      <p:bldP spid="15" grpId="0"/>
      <p:bldP spid="16" grpId="0"/>
      <p:bldP spid="16" grpId="1"/>
      <p:bldP spid="16" grpId="2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0" grpId="2"/>
      <p:bldP spid="21" grpId="0"/>
      <p:bldP spid="21" grpId="1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Hasty</dc:creator>
  <cp:lastModifiedBy>Ryan Hasty</cp:lastModifiedBy>
  <cp:revision>1</cp:revision>
  <dcterms:created xsi:type="dcterms:W3CDTF">2017-02-19T22:41:02Z</dcterms:created>
  <dcterms:modified xsi:type="dcterms:W3CDTF">2017-02-19T22:41:38Z</dcterms:modified>
</cp:coreProperties>
</file>