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3" r:id="rId3"/>
    <p:sldId id="262" r:id="rId4"/>
    <p:sldId id="256" r:id="rId5"/>
    <p:sldId id="265" r:id="rId6"/>
    <p:sldId id="258" r:id="rId7"/>
    <p:sldId id="259" r:id="rId8"/>
    <p:sldId id="260" r:id="rId9"/>
    <p:sldId id="261" r:id="rId10"/>
  </p:sldIdLst>
  <p:sldSz cx="9144000" cy="5143500" type="screen16x9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4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EA3ED9B-04BC-4A71-8BF3-F4756598EFEF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54217F0-B160-43AE-A85B-75841CC5E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4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217F0-B160-43AE-A85B-75841CC5EE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7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217F0-B160-43AE-A85B-75841CC5EE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3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5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8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2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6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3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9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364B-15F9-4AE3-9F22-C2C0CD7589C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D36BC-191E-4B44-B623-EA4C5E2C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1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6"/>
            <a:ext cx="9144000" cy="514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4635" y="4214400"/>
            <a:ext cx="6171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rgbClr val="FF99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114300" dir="3000000">
                    <a:srgbClr val="000000">
                      <a:alpha val="65000"/>
                    </a:srgbClr>
                  </a:innerShdw>
                </a:effectLst>
                <a:latin typeface="Adobe Caslon Pro Bold" pitchFamily="18" charset="0"/>
                <a:cs typeface="Utsaah" panose="020B0604020202020204" pitchFamily="34" charset="0"/>
              </a:rPr>
              <a:t>Living with the Lion</a:t>
            </a:r>
            <a:endParaRPr lang="en-US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rgbClr val="FF99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114300" dir="3000000">
                  <a:srgbClr val="000000">
                    <a:alpha val="65000"/>
                  </a:srgbClr>
                </a:innerShdw>
              </a:effectLst>
              <a:latin typeface="Adobe Caslon Pro Bold" pitchFamily="18" charset="0"/>
              <a:cs typeface="Utsaah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" y="0"/>
            <a:ext cx="91425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75474" r="19906" b="15638"/>
          <a:stretch/>
        </p:blipFill>
        <p:spPr bwMode="auto">
          <a:xfrm>
            <a:off x="1676400" y="4019550"/>
            <a:ext cx="550365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18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407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8"/>
            <a:ext cx="9124209" cy="513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1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906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1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514600"/>
            <a:ext cx="7701704" cy="324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79" y="0"/>
            <a:ext cx="9138082" cy="5143500"/>
            <a:chOff x="5179" y="0"/>
            <a:chExt cx="9138082" cy="3855128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" y="0"/>
              <a:ext cx="9138082" cy="3855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8" t="81713" r="20998" b="9143"/>
            <a:stretch/>
          </p:blipFill>
          <p:spPr bwMode="auto">
            <a:xfrm>
              <a:off x="2340574" y="3429000"/>
              <a:ext cx="4467292" cy="297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6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" y="-15096"/>
            <a:ext cx="9145278" cy="515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2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</Words>
  <Application>Microsoft Office PowerPoint</Application>
  <PresentationFormat>On-screen Show (16:9)</PresentationFormat>
  <Paragraphs>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RexBittle</dc:creator>
  <cp:lastModifiedBy>RexBittle</cp:lastModifiedBy>
  <cp:revision>11</cp:revision>
  <cp:lastPrinted>2017-09-17T11:20:28Z</cp:lastPrinted>
  <dcterms:created xsi:type="dcterms:W3CDTF">2017-09-13T14:22:40Z</dcterms:created>
  <dcterms:modified xsi:type="dcterms:W3CDTF">2017-10-02T14:00:51Z</dcterms:modified>
</cp:coreProperties>
</file>